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M4dmFVUMthOwo9CGq7TchPwvT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14e1766c4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d14e1766c4_2_3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3d14e1766c4_2_34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89fe0d593_9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3e89fe0d593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89fe0d593_9_14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3e89fe0d593_9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8dcd46ecb_2_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3d8dcd46ecb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8dcd46ec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d8dcd46ecb_2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3d8dcd46ecb_2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8e6286da1_3_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3d8e6286da1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5th June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8e8cac009e_1_0"/>
          <p:cNvSpPr txBox="1">
            <a:spLocks noGrp="1"/>
          </p:cNvSpPr>
          <p:nvPr>
            <p:ph type="body" idx="1"/>
          </p:nvPr>
        </p:nvSpPr>
        <p:spPr>
          <a:xfrm>
            <a:off x="499700" y="4933825"/>
            <a:ext cx="102348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8159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959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Alby</a:t>
            </a:r>
            <a:endParaRPr sz="6959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4700" b="1">
                <a:solidFill>
                  <a:srgbClr val="9900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Alby</a:t>
            </a:r>
            <a:r>
              <a:rPr lang="en-GB" sz="47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is making the right choices in sharpening his focus, proving he has the skills and potential to achieve great success across</a:t>
            </a:r>
            <a:endParaRPr sz="4700" b="1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47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the whole curriculum. Keep it up!</a:t>
            </a:r>
            <a:endParaRPr sz="4700" b="1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6523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6523" b="1">
                <a:solidFill>
                  <a:srgbClr val="0000F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Ms Bakali</a:t>
            </a:r>
            <a:endParaRPr sz="6523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923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923" b="1">
                <a:solidFill>
                  <a:srgbClr val="0000F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                 </a:t>
            </a:r>
            <a:endParaRPr sz="7200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923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923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923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923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900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1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5900" b="1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endParaRPr sz="14123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00"/>
              <a:buFont typeface="Arial"/>
              <a:buNone/>
            </a:pPr>
            <a:endParaRPr sz="4800" b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g38e8cac009e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100" y="118300"/>
            <a:ext cx="2682076" cy="4012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8e8cac009e_1_0"/>
          <p:cNvSpPr txBox="1"/>
          <p:nvPr/>
        </p:nvSpPr>
        <p:spPr>
          <a:xfrm>
            <a:off x="4117100" y="4255125"/>
            <a:ext cx="3000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9"/>
              <a:buFont typeface="Arial"/>
              <a:buNone/>
            </a:pPr>
            <a:r>
              <a:rPr lang="en-GB" sz="1959" b="1" i="0" u="none" strike="noStrike" cap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58471848d_1_0"/>
          <p:cNvSpPr txBox="1">
            <a:spLocks noGrp="1"/>
          </p:cNvSpPr>
          <p:nvPr>
            <p:ph type="body" idx="1"/>
          </p:nvPr>
        </p:nvSpPr>
        <p:spPr>
          <a:xfrm>
            <a:off x="259000" y="4262350"/>
            <a:ext cx="101238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8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Beza</a:t>
            </a:r>
            <a:endParaRPr sz="8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incredible improvement in the way she articulates answers in class. </a:t>
            </a:r>
            <a:b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enthusiasm to participate in class discussions is exceptional.</a:t>
            </a: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Cherfi</a:t>
            </a: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g3b58471848d_1_0"/>
          <p:cNvPicPr preferRelativeResize="0"/>
          <p:nvPr/>
        </p:nvPicPr>
        <p:blipFill rotWithShape="1">
          <a:blip r:embed="rId3">
            <a:alphaModFix/>
          </a:blip>
          <a:srcRect l="-142480" r="142480"/>
          <a:stretch/>
        </p:blipFill>
        <p:spPr>
          <a:xfrm>
            <a:off x="152400" y="152400"/>
            <a:ext cx="2679308" cy="400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3b58471848d_1_0" title="IMG_3600.HE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6821" y="304800"/>
            <a:ext cx="2968163" cy="3957550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600" cy="764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3" name="Google Shape;243;p42"/>
          <p:cNvSpPr/>
          <p:nvPr/>
        </p:nvSpPr>
        <p:spPr>
          <a:xfrm>
            <a:off x="10488488" y="5171122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42"/>
          <p:cNvSpPr/>
          <p:nvPr/>
        </p:nvSpPr>
        <p:spPr>
          <a:xfrm>
            <a:off x="10959457" y="5136648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5" name="Google Shape;245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2"/>
          <p:cNvSpPr/>
          <p:nvPr/>
        </p:nvSpPr>
        <p:spPr>
          <a:xfrm>
            <a:off x="718300" y="1874700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Tegan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Naomi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Harry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Kareema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Cali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Zyann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663" y="2600127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 txBox="1"/>
          <p:nvPr/>
        </p:nvSpPr>
        <p:spPr>
          <a:xfrm>
            <a:off x="6194450" y="49298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4405200" y="4245625"/>
            <a:ext cx="244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Rakeb Year 4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7868950" y="4085550"/>
            <a:ext cx="196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Harry Year 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013" y="2650902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7"/>
          <p:cNvSpPr txBox="1"/>
          <p:nvPr/>
        </p:nvSpPr>
        <p:spPr>
          <a:xfrm>
            <a:off x="8019575" y="4032775"/>
            <a:ext cx="16548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6738" y="2518927"/>
            <a:ext cx="2033162" cy="14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2413" y="447189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 txBox="1"/>
          <p:nvPr/>
        </p:nvSpPr>
        <p:spPr>
          <a:xfrm>
            <a:off x="679000" y="5998875"/>
            <a:ext cx="307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91950" y="4107025"/>
            <a:ext cx="333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Jacob L Reception</a:t>
            </a:r>
            <a:endParaRPr sz="18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4410300" y="1669550"/>
            <a:ext cx="181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Olly Year 2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8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1176" y="306039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6253275" y="1366800"/>
            <a:ext cx="300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305300" y="3239325"/>
            <a:ext cx="300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8213" y="440851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1929975" y="1753500"/>
            <a:ext cx="1812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Caleb</a:t>
            </a:r>
            <a:r>
              <a:rPr lang="en-GB" sz="1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Year 5 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6890625" y="1796750"/>
            <a:ext cx="22353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Zoe Year 3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4188" y="4800452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/>
          <p:nvPr/>
        </p:nvSpPr>
        <p:spPr>
          <a:xfrm>
            <a:off x="2554099" y="6106800"/>
            <a:ext cx="154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Eden Year 6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5245950" y="6106800"/>
            <a:ext cx="244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Tommy Year 6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7013" y="4754089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/>
          <p:nvPr/>
        </p:nvSpPr>
        <p:spPr>
          <a:xfrm>
            <a:off x="7496925" y="6106800"/>
            <a:ext cx="18882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Gideon Year 6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6626" y="4764689"/>
            <a:ext cx="2033162" cy="14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d14e1766c4_2_34"/>
          <p:cNvSpPr txBox="1">
            <a:spLocks noGrp="1"/>
          </p:cNvSpPr>
          <p:nvPr>
            <p:ph type="title"/>
          </p:nvPr>
        </p:nvSpPr>
        <p:spPr>
          <a:xfrm>
            <a:off x="653700" y="266700"/>
            <a:ext cx="8145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GB"/>
              <a:t>Attendance Weekly Leaders Summer Term:</a:t>
            </a:r>
            <a:endParaRPr/>
          </a:p>
        </p:txBody>
      </p:sp>
      <p:pic>
        <p:nvPicPr>
          <p:cNvPr id="286" name="Google Shape;286;g3d14e1766c4_2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550" y="1486375"/>
            <a:ext cx="2293974" cy="305862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7" name="Google Shape;287;g3d14e1766c4_2_34"/>
          <p:cNvSpPr txBox="1"/>
          <p:nvPr/>
        </p:nvSpPr>
        <p:spPr>
          <a:xfrm>
            <a:off x="1864125" y="5562925"/>
            <a:ext cx="625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Winners of the Pitch on Friday -  </a:t>
            </a: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8" name="Google Shape;288;g3d14e1766c4_2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1925" y="1195500"/>
            <a:ext cx="2814706" cy="3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d14e1766c4_2_34"/>
          <p:cNvPicPr preferRelativeResize="0"/>
          <p:nvPr/>
        </p:nvPicPr>
        <p:blipFill rotWithShape="1">
          <a:blip r:embed="rId5">
            <a:alphaModFix/>
          </a:blip>
          <a:srcRect t="1797"/>
          <a:stretch/>
        </p:blipFill>
        <p:spPr>
          <a:xfrm>
            <a:off x="5666625" y="1255825"/>
            <a:ext cx="2526075" cy="32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5th June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e89fe0d593_9_0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e89fe0d593_9_0"/>
          <p:cNvSpPr/>
          <p:nvPr/>
        </p:nvSpPr>
        <p:spPr>
          <a:xfrm>
            <a:off x="2063552" y="334971"/>
            <a:ext cx="88143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3e89fe0d593_9_0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e89fe0d593_9_0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3e89fe0d593_9_141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e89fe0d593_9_141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00" cy="5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7" name="Google Shape;167;g3e89fe0d593_9_141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e89fe0d593_9_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e89fe0d593_9_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9575" y="2009900"/>
            <a:ext cx="2779625" cy="344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d8dcd46ecb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d8dcd46ecb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d8dcd46ecb_2_7"/>
          <p:cNvSpPr txBox="1">
            <a:spLocks noGrp="1"/>
          </p:cNvSpPr>
          <p:nvPr>
            <p:ph type="title"/>
          </p:nvPr>
        </p:nvSpPr>
        <p:spPr>
          <a:xfrm>
            <a:off x="1421050" y="4448075"/>
            <a:ext cx="85968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25"/>
              <a:buNone/>
            </a:pP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4394"/>
              <a:buNone/>
            </a:pPr>
            <a:r>
              <a:rPr lang="en-GB" sz="2144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21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4394"/>
              <a:buNone/>
            </a:pPr>
            <a:r>
              <a:rPr lang="en-GB" sz="2144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Ginaiyah</a:t>
            </a:r>
            <a:endParaRPr sz="21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4394"/>
              <a:buNone/>
            </a:pPr>
            <a:r>
              <a:rPr lang="en-GB" sz="2144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her wonderful ideas and hard work across the curriculum but especially in Phonics and Writing!</a:t>
            </a:r>
            <a:endParaRPr sz="21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4631"/>
              <a:buNone/>
            </a:pPr>
            <a:endParaRPr sz="18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4631"/>
              <a:buNone/>
            </a:pPr>
            <a:r>
              <a:rPr lang="en-GB" sz="1844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18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g3d8dcd46ecb_2_7"/>
          <p:cNvPicPr preferRelativeResize="0"/>
          <p:nvPr/>
        </p:nvPicPr>
        <p:blipFill rotWithShape="1">
          <a:blip r:embed="rId4">
            <a:alphaModFix/>
          </a:blip>
          <a:srcRect l="18164" t="16261" r="23672" b="6709"/>
          <a:stretch/>
        </p:blipFill>
        <p:spPr>
          <a:xfrm>
            <a:off x="4472125" y="650675"/>
            <a:ext cx="2365200" cy="41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8dcd46ecb_2_0"/>
          <p:cNvSpPr txBox="1">
            <a:spLocks noGrp="1"/>
          </p:cNvSpPr>
          <p:nvPr>
            <p:ph type="title"/>
          </p:nvPr>
        </p:nvSpPr>
        <p:spPr>
          <a:xfrm>
            <a:off x="1797609" y="484275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g3d8dcd46ecb_2_0"/>
          <p:cNvSpPr txBox="1">
            <a:spLocks noGrp="1"/>
          </p:cNvSpPr>
          <p:nvPr>
            <p:ph type="body" idx="1"/>
          </p:nvPr>
        </p:nvSpPr>
        <p:spPr>
          <a:xfrm>
            <a:off x="1728925" y="5448707"/>
            <a:ext cx="85968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Olly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For working hard in all of his lessons and managing big feelings!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Miss Sweet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g3d8dcd46ecb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4275" y="181850"/>
            <a:ext cx="3403461" cy="453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590b5d5422_3_0"/>
          <p:cNvSpPr txBox="1"/>
          <p:nvPr/>
        </p:nvSpPr>
        <p:spPr>
          <a:xfrm>
            <a:off x="590550" y="4334350"/>
            <a:ext cx="11010900" cy="22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3114"/>
              <a:buFont typeface="Arial"/>
              <a:buNone/>
            </a:pPr>
            <a:r>
              <a:rPr lang="en-GB" sz="3237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3237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420"/>
              <a:buFont typeface="Arial"/>
              <a:buNone/>
            </a:pPr>
            <a:endParaRPr sz="2337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420"/>
              <a:buFont typeface="Arial"/>
              <a:buNone/>
            </a:pPr>
            <a:r>
              <a:rPr lang="en-GB" sz="2337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B</a:t>
            </a:r>
            <a:endParaRPr sz="2337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420"/>
              <a:buFont typeface="Arial"/>
              <a:buNone/>
            </a:pPr>
            <a:endParaRPr sz="2337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420"/>
              <a:buFont typeface="Arial"/>
              <a:buNone/>
            </a:pPr>
            <a:r>
              <a:rPr lang="en-GB" sz="2337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an outstanding week. You’ve worked your socks off and what progress you’re making!</a:t>
            </a:r>
            <a:endParaRPr sz="2337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525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GB" sz="2174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 Hickey</a:t>
            </a:r>
            <a:endParaRPr sz="2174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590b5d5422_3_0" title="IMG_07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4014" y="231600"/>
            <a:ext cx="2963973" cy="395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3d8e6286da1_3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d8e6286da1_3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d8e6286da1_3_7"/>
          <p:cNvSpPr txBox="1"/>
          <p:nvPr/>
        </p:nvSpPr>
        <p:spPr>
          <a:xfrm>
            <a:off x="1305925" y="4500200"/>
            <a:ext cx="8938800" cy="19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r>
              <a:rPr lang="en-GB" sz="279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27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endParaRPr sz="13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r>
              <a:rPr lang="en-GB" sz="259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Whole Class, for magnificently representing our school</a:t>
            </a:r>
            <a:endParaRPr sz="25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endParaRPr sz="15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r>
              <a:rPr lang="en-GB" sz="159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15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Arial"/>
              <a:buNone/>
            </a:pPr>
            <a:endParaRPr sz="104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d8e6286da1_3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0775" y="252950"/>
            <a:ext cx="2361598" cy="26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d8e6286da1_3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0688" y="90475"/>
            <a:ext cx="3334001" cy="210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d8e6286da1_3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4463" y="2218737"/>
            <a:ext cx="3006474" cy="225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d8e6286da1_3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724" y="715525"/>
            <a:ext cx="1959675" cy="26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Arial</vt:lpstr>
      <vt:lpstr>Comic Sans MS</vt:lpstr>
      <vt:lpstr>Times New Roman</vt:lpstr>
      <vt:lpstr>Trebuchet MS</vt:lpstr>
      <vt:lpstr>Noto Sans Symbols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Year 1 Ginaiyah For her wonderful ideas and hard work across the curriculum but especially in Phonics and Writing!  Miss Flashman</vt:lpstr>
      <vt:lpstr>Year 2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Attendance Weekly Leaders Summer Term: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2026-06-05T13:14:19Z</dcterms:modified>
</cp:coreProperties>
</file>