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LtgX8FPT73sZQDnT5Hh/3J/gj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b5847184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3b58471848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3b58471848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c7ac53583b_0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3c7ac5358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997bb888e0_4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3997bb888e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c6093c3d02_5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3c6093c3d02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6th March 2026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590b5d5422_3_0"/>
          <p:cNvSpPr txBox="1">
            <a:spLocks noGrp="1"/>
          </p:cNvSpPr>
          <p:nvPr>
            <p:ph type="body" idx="1"/>
          </p:nvPr>
        </p:nvSpPr>
        <p:spPr>
          <a:xfrm>
            <a:off x="1693825" y="4972125"/>
            <a:ext cx="8938800" cy="1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7657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7657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7657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For working extremely hard on all aspects of his life at school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7657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7657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6114"/>
              <a:buFont typeface="Arial"/>
              <a:buNone/>
            </a:pPr>
            <a:endParaRPr sz="1891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8" name="Google Shape;228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231" y="331900"/>
            <a:ext cx="2348979" cy="42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b58471848d_1_0"/>
          <p:cNvSpPr txBox="1">
            <a:spLocks noGrp="1"/>
          </p:cNvSpPr>
          <p:nvPr>
            <p:ph type="body" idx="1"/>
          </p:nvPr>
        </p:nvSpPr>
        <p:spPr>
          <a:xfrm>
            <a:off x="259000" y="4030100"/>
            <a:ext cx="10123800" cy="26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Year 5</a:t>
            </a: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a positive attitude to his learning especially in English. This was demonstrated </a:t>
            </a: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through editing and drafting his work and was able to up-level his writing and produced a well written </a:t>
            </a: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Diary Entry.</a:t>
            </a: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Fantastic! Keep up the good work!</a:t>
            </a: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Ms Bakali</a:t>
            </a: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8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5" name="Google Shape;235;g3b58471848d_1_0"/>
          <p:cNvPicPr preferRelativeResize="0"/>
          <p:nvPr/>
        </p:nvPicPr>
        <p:blipFill rotWithShape="1">
          <a:blip r:embed="rId3">
            <a:alphaModFix/>
          </a:blip>
          <a:srcRect l="-142480" r="142480"/>
          <a:stretch/>
        </p:blipFill>
        <p:spPr>
          <a:xfrm>
            <a:off x="152400" y="152400"/>
            <a:ext cx="2679308" cy="400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3b58471848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6300" y="632675"/>
            <a:ext cx="2368349" cy="33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8e8cac009e_1_0"/>
          <p:cNvSpPr txBox="1">
            <a:spLocks noGrp="1"/>
          </p:cNvSpPr>
          <p:nvPr>
            <p:ph type="body" idx="1"/>
          </p:nvPr>
        </p:nvSpPr>
        <p:spPr>
          <a:xfrm>
            <a:off x="1111025" y="4608525"/>
            <a:ext cx="8938800" cy="21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8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6600" b="1">
                <a:latin typeface="Century Gothic"/>
                <a:ea typeface="Century Gothic"/>
                <a:cs typeface="Century Gothic"/>
                <a:sym typeface="Century Gothic"/>
              </a:rPr>
              <a:t>For a great level of engagement and a phenomenal improvement across all assessments</a:t>
            </a:r>
            <a:endParaRPr sz="6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Cherfi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g38e8cac009e_1_0" title="IMG_3593.HEIC"/>
          <p:cNvPicPr preferRelativeResize="0"/>
          <p:nvPr/>
        </p:nvPicPr>
        <p:blipFill rotWithShape="1">
          <a:blip r:embed="rId4">
            <a:alphaModFix/>
          </a:blip>
          <a:srcRect t="5479" b="11382"/>
          <a:stretch/>
        </p:blipFill>
        <p:spPr>
          <a:xfrm>
            <a:off x="3966525" y="686650"/>
            <a:ext cx="3227800" cy="3578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600" cy="764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0" name="Google Shape;250;p42"/>
          <p:cNvSpPr/>
          <p:nvPr/>
        </p:nvSpPr>
        <p:spPr>
          <a:xfrm>
            <a:off x="10488488" y="5171122"/>
            <a:ext cx="189900" cy="189900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42"/>
          <p:cNvSpPr/>
          <p:nvPr/>
        </p:nvSpPr>
        <p:spPr>
          <a:xfrm>
            <a:off x="10959457" y="5136648"/>
            <a:ext cx="189900" cy="189900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2" name="Google Shape;252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2"/>
          <p:cNvSpPr/>
          <p:nvPr/>
        </p:nvSpPr>
        <p:spPr>
          <a:xfrm>
            <a:off x="729150" y="19331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Joshua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Noel  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Mia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Andre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Arthur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Layla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4088" y="232561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3442650" y="4170850"/>
            <a:ext cx="3962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Sienna-Mae - Rec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5801875" y="5460950"/>
            <a:ext cx="300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4069475" y="1892675"/>
            <a:ext cx="333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6th March  2026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7ac53583b_0_0"/>
          <p:cNvSpPr txBox="1">
            <a:spLocks noGrp="1"/>
          </p:cNvSpPr>
          <p:nvPr>
            <p:ph type="body" idx="1"/>
          </p:nvPr>
        </p:nvSpPr>
        <p:spPr>
          <a:xfrm>
            <a:off x="1634250" y="4344300"/>
            <a:ext cx="8414400" cy="19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262" b="1">
                <a:latin typeface="Century Gothic"/>
                <a:ea typeface="Century Gothic"/>
                <a:cs typeface="Century Gothic"/>
                <a:sym typeface="Century Gothic"/>
              </a:rPr>
              <a:t>Reception </a:t>
            </a:r>
            <a:endParaRPr sz="22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4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662" b="1">
                <a:latin typeface="Century Gothic"/>
                <a:ea typeface="Century Gothic"/>
                <a:cs typeface="Century Gothic"/>
                <a:sym typeface="Century Gothic"/>
              </a:rPr>
              <a:t>For having the best week ever in class!!!! He has tried so hard with every piece of learning this week and we are all so proud of him. Huge effort!</a:t>
            </a:r>
            <a:endParaRPr sz="16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4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Miss Barker  </a:t>
            </a:r>
            <a:endParaRPr sz="1270"/>
          </a:p>
        </p:txBody>
      </p:sp>
      <p:pic>
        <p:nvPicPr>
          <p:cNvPr id="193" name="Google Shape;193;g3c7ac53583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c7ac53583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c7ac53583b_0_0" title="Jacon 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56" y="304800"/>
            <a:ext cx="2843588" cy="379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2019875" y="4231375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For growing in independence to complete her work and working so hard to do the best she can!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Miss Flashman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00" y="403572"/>
            <a:ext cx="2927724" cy="3903631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97bb888e0_4_0"/>
          <p:cNvSpPr txBox="1">
            <a:spLocks noGrp="1"/>
          </p:cNvSpPr>
          <p:nvPr>
            <p:ph type="body" idx="1"/>
          </p:nvPr>
        </p:nvSpPr>
        <p:spPr>
          <a:xfrm>
            <a:off x="2460900" y="4860300"/>
            <a:ext cx="6717900" cy="17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her perseverance during assessment week and impressing our visitors with her oracy skills!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997bb888e0_4_0"/>
          <p:cNvPicPr preferRelativeResize="0"/>
          <p:nvPr/>
        </p:nvPicPr>
        <p:blipFill rotWithShape="1">
          <a:blip r:embed="rId4">
            <a:alphaModFix/>
          </a:blip>
          <a:srcRect t="45543" r="46409"/>
          <a:stretch/>
        </p:blipFill>
        <p:spPr>
          <a:xfrm>
            <a:off x="2272410" y="189000"/>
            <a:ext cx="3211123" cy="435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997bb888e0_4_0"/>
          <p:cNvPicPr preferRelativeResize="0"/>
          <p:nvPr/>
        </p:nvPicPr>
        <p:blipFill rotWithShape="1">
          <a:blip r:embed="rId5">
            <a:alphaModFix/>
          </a:blip>
          <a:srcRect l="58965" t="18942" r="16748" b="25298"/>
          <a:stretch/>
        </p:blipFill>
        <p:spPr>
          <a:xfrm>
            <a:off x="5800625" y="638350"/>
            <a:ext cx="2317076" cy="399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c6093c3d02_5_0"/>
          <p:cNvSpPr txBox="1">
            <a:spLocks noGrp="1"/>
          </p:cNvSpPr>
          <p:nvPr>
            <p:ph type="body" idx="1"/>
          </p:nvPr>
        </p:nvSpPr>
        <p:spPr>
          <a:xfrm>
            <a:off x="1153599" y="48333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For application and effort, reflected in assessment scores!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174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2174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g3c6093c3d02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c6093c3d02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c6093c3d02_5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7600" y="331900"/>
            <a:ext cx="3318425" cy="419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Widescreen</PresentationFormat>
  <Paragraphs>106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 New Roman</vt:lpstr>
      <vt:lpstr>Trebuchet MS</vt:lpstr>
      <vt:lpstr>Noto Sans Symbols</vt:lpstr>
      <vt:lpstr>Century Gothic</vt:lpstr>
      <vt:lpstr>Calibri</vt:lpstr>
      <vt:lpstr>Arial</vt:lpstr>
      <vt:lpstr>Comic Sans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2026-03-06T10:46:31Z</dcterms:modified>
</cp:coreProperties>
</file>