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x1fzIw03+J2hxaPjTSgsn7GHt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65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aaa480d8a5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3aaa480d8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9th January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82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Char char="-"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Asia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6400" b="1">
                <a:latin typeface="Century Gothic"/>
                <a:ea typeface="Century Gothic"/>
                <a:cs typeface="Century Gothic"/>
                <a:sym typeface="Century Gothic"/>
              </a:rPr>
              <a:t>For her diligence and positive attitude to work and self-betterment, both at home and in school, and for exemplifying our School Values.</a:t>
            </a:r>
            <a:endParaRPr sz="6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9" name="Google Shape;229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8275" y="484250"/>
            <a:ext cx="3354649" cy="40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58471848d_1_0"/>
          <p:cNvSpPr txBox="1">
            <a:spLocks noGrp="1"/>
          </p:cNvSpPr>
          <p:nvPr>
            <p:ph type="body" idx="1"/>
          </p:nvPr>
        </p:nvSpPr>
        <p:spPr>
          <a:xfrm>
            <a:off x="524738" y="4912061"/>
            <a:ext cx="8596800" cy="13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being an excellent role model and living out the school values in all areas of the school life.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Ms Alvarez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20000"/>
              <a:buNone/>
            </a:pPr>
            <a:endParaRPr/>
          </a:p>
        </p:txBody>
      </p:sp>
      <p:pic>
        <p:nvPicPr>
          <p:cNvPr id="236" name="Google Shape;236;g3b58471848d_1_0" descr="C:\Users\mtusting\AppData\Local\Microsoft\Windows\INetCache\Content.MSO\3766A53E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625" y="1476375"/>
            <a:ext cx="1873025" cy="26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8e8cac009e_1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b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7600" b="1">
                <a:latin typeface="Century Gothic"/>
                <a:ea typeface="Century Gothic"/>
                <a:cs typeface="Century Gothic"/>
                <a:sym typeface="Century Gothic"/>
              </a:rPr>
              <a:t>For excellent participation and taking real ownership of his learning across multiple subjects.</a:t>
            </a:r>
            <a:endParaRPr sz="7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g38e8cac009e_1_0" title="IMG_3591.HEIC"/>
          <p:cNvPicPr preferRelativeResize="0"/>
          <p:nvPr/>
        </p:nvPicPr>
        <p:blipFill rotWithShape="1">
          <a:blip r:embed="rId4">
            <a:alphaModFix/>
          </a:blip>
          <a:srcRect l="8549" r="8039" b="19664"/>
          <a:stretch/>
        </p:blipFill>
        <p:spPr>
          <a:xfrm>
            <a:off x="4714488" y="561325"/>
            <a:ext cx="3025225" cy="38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0" name="Google Shape;250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2" name="Google Shape;252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Brianna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Olly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Victor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Thirdy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Arthur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Kessiah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9th January 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1634250" y="4096250"/>
            <a:ext cx="84144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62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Reception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For having a fantastic week and listening to instructions all with a big smiley face! Well done we are so proud of you. </a:t>
            </a: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2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IMG_0154.JPG"/>
          <p:cNvPicPr preferRelativeResize="0"/>
          <p:nvPr/>
        </p:nvPicPr>
        <p:blipFill rotWithShape="1">
          <a:blip r:embed="rId4">
            <a:alphaModFix/>
          </a:blip>
          <a:srcRect l="23598" t="12103" r="32675"/>
          <a:stretch/>
        </p:blipFill>
        <p:spPr>
          <a:xfrm rot="-839032">
            <a:off x="1356960" y="454668"/>
            <a:ext cx="2618832" cy="399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 title="Jacob C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87375" y="554938"/>
            <a:ext cx="2843589" cy="379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5" title="IMG_015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40778">
            <a:off x="7483364" y="1405422"/>
            <a:ext cx="3384571" cy="253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2019875" y="42313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Year 1 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For contributing such thoughtful and out of the box ideas to our class discussions!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7219" y="413175"/>
            <a:ext cx="2944931" cy="392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997bb888e0_4_0"/>
          <p:cNvSpPr txBox="1">
            <a:spLocks noGrp="1"/>
          </p:cNvSpPr>
          <p:nvPr>
            <p:ph type="body" idx="1"/>
          </p:nvPr>
        </p:nvSpPr>
        <p:spPr>
          <a:xfrm>
            <a:off x="2261300" y="4988050"/>
            <a:ext cx="6717900" cy="1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becoming an independent learner!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84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5625" y="331900"/>
            <a:ext cx="2669250" cy="45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aa480d8a5_1_0"/>
          <p:cNvSpPr txBox="1">
            <a:spLocks noGrp="1"/>
          </p:cNvSpPr>
          <p:nvPr>
            <p:ph type="body" idx="1"/>
          </p:nvPr>
        </p:nvSpPr>
        <p:spPr>
          <a:xfrm>
            <a:off x="370525" y="4872875"/>
            <a:ext cx="106707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For a focused, positive start to the New Year and showing what she is capable of!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174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2174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aaa480d8a5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106" y="391025"/>
            <a:ext cx="4124325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Widescreen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Century Gothic</vt:lpstr>
      <vt:lpstr>Calibri</vt:lpstr>
      <vt:lpstr>Arial</vt:lpstr>
      <vt:lpstr>Comic Sans MS</vt:lpstr>
      <vt:lpstr>Noto Sans Symbols</vt:lpstr>
      <vt:lpstr>Times New Roman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2026-01-09T11:18:46Z</dcterms:modified>
</cp:coreProperties>
</file>