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+OXsOYf75YulC08t67NXVFlCk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5a6687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65a6687c8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565a6687c8_0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784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784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784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784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784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784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9th May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182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181"/>
              <a:buNone/>
            </a:pP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182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For consistently building confidence throughout the school year and making an exemplary effort to contribute in lesson and help his friends if they are struggling to understand something.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080"/>
              <a:buNone/>
            </a:pP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20"/>
              <a:buNone/>
            </a:pPr>
            <a:r>
              <a:rPr lang="en-GB" sz="1987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8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25" name="Google Shape;22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889" y="691075"/>
            <a:ext cx="2378225" cy="36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1421050" y="4945675"/>
            <a:ext cx="84969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500" b="1">
                <a:latin typeface="Century Gothic"/>
                <a:ea typeface="Century Gothic"/>
                <a:cs typeface="Century Gothic"/>
                <a:sym typeface="Century Gothic"/>
              </a:rPr>
              <a:t>For her higher level thinking and mature attitude towards all of her learning so far this term.</a:t>
            </a:r>
            <a:endParaRPr sz="1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 title="Mimi new.jpg"/>
          <p:cNvPicPr preferRelativeResize="0"/>
          <p:nvPr/>
        </p:nvPicPr>
        <p:blipFill rotWithShape="1">
          <a:blip r:embed="rId4">
            <a:alphaModFix/>
          </a:blip>
          <a:srcRect l="12534" t="20603" r="14547" b="22700"/>
          <a:stretch/>
        </p:blipFill>
        <p:spPr>
          <a:xfrm>
            <a:off x="3768538" y="575149"/>
            <a:ext cx="3801926" cy="39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1652708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being a great role model this week, especially on our trip.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850" y="331900"/>
            <a:ext cx="3366300" cy="42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Olly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Major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Delilah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Lola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Gide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/>
          <p:nvPr/>
        </p:nvSpPr>
        <p:spPr>
          <a:xfrm>
            <a:off x="186475" y="27632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Olivia - Y4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1100" y="3023773"/>
            <a:ext cx="2533725" cy="18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50" y="122717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3581375" y="2128325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6758800" y="2646288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Mrs Ferguson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3513" y="9125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5013425" y="4838400"/>
            <a:ext cx="18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Amy - Y5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9th May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65a6687c8_0_0"/>
          <p:cNvSpPr txBox="1">
            <a:spLocks noGrp="1"/>
          </p:cNvSpPr>
          <p:nvPr>
            <p:ph type="ctrTitle"/>
          </p:nvPr>
        </p:nvSpPr>
        <p:spPr>
          <a:xfrm>
            <a:off x="1507075" y="402031"/>
            <a:ext cx="7767000" cy="156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Habemus Papem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a new Pope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g3565a6687c8_0_0"/>
          <p:cNvSpPr txBox="1">
            <a:spLocks noGrp="1"/>
          </p:cNvSpPr>
          <p:nvPr>
            <p:ph type="subTitle" idx="1"/>
          </p:nvPr>
        </p:nvSpPr>
        <p:spPr>
          <a:xfrm>
            <a:off x="1714500" y="5569176"/>
            <a:ext cx="7559400" cy="105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Cardinal Robert Provost who took the name Leo XIV</a:t>
            </a:r>
            <a:endParaRPr sz="3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g3565a6687c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075" y="1726325"/>
            <a:ext cx="5226276" cy="336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86" b="1">
                <a:latin typeface="Century Gothic"/>
                <a:ea typeface="Century Gothic"/>
                <a:cs typeface="Century Gothic"/>
                <a:sym typeface="Century Gothic"/>
              </a:rPr>
              <a:t>Early Years</a:t>
            </a: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31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15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331" b="1">
                <a:latin typeface="Century Gothic"/>
                <a:ea typeface="Century Gothic"/>
                <a:cs typeface="Century Gothic"/>
                <a:sym typeface="Century Gothic"/>
              </a:rPr>
              <a:t>For great learning the past few weeks and showing a real engagement in RE lessons. </a:t>
            </a: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 title="Isador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781" y="486925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108053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513"/>
              <a:buNone/>
            </a:pPr>
            <a:r>
              <a:rPr lang="en-GB" sz="269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269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513"/>
              <a:buNone/>
            </a:pPr>
            <a:endParaRPr sz="269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513"/>
              <a:buNone/>
            </a:pPr>
            <a:r>
              <a:rPr lang="en-GB" sz="2690" b="1">
                <a:latin typeface="Century Gothic"/>
                <a:ea typeface="Century Gothic"/>
                <a:cs typeface="Century Gothic"/>
                <a:sym typeface="Century Gothic"/>
              </a:rPr>
              <a:t>For being a role model to her peers always ready and eager to learn!</a:t>
            </a:r>
            <a:endParaRPr sz="269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395"/>
              <a:buNone/>
            </a:pPr>
            <a:r>
              <a:rPr lang="en-GB" sz="2647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264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369" y="304800"/>
            <a:ext cx="3486916" cy="464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1981200" y="47441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her outstanding attitude to learning, in every lesson on every day!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575" y="401350"/>
            <a:ext cx="3156499" cy="420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Comic Sans MS</vt:lpstr>
      <vt:lpstr>Noto Sans Symbols</vt:lpstr>
      <vt:lpstr>Times New Roman</vt:lpstr>
      <vt:lpstr>Arial</vt:lpstr>
      <vt:lpstr>Trebuchet MS</vt:lpstr>
      <vt:lpstr>Facet</vt:lpstr>
      <vt:lpstr>PowerPoint Presentation</vt:lpstr>
      <vt:lpstr>   Habemus Papem We have a new Pope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1</cp:revision>
  <dcterms:created xsi:type="dcterms:W3CDTF">2015-01-15T13:45:53Z</dcterms:created>
  <dcterms:modified xsi:type="dcterms:W3CDTF">2025-05-09T09:24:33Z</dcterms:modified>
</cp:coreProperties>
</file>