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16"/>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sldSz cx="12192000" cy="6858000"/>
  <p:notesSz cx="6797675" cy="9926638"/>
  <p:embeddedFontLst>
    <p:embeddedFont>
      <p:font typeface="Trebuchet MS" panose="020B0603020202020204" pitchFamily="34" charset="0"/>
      <p:regular r:id="rId17"/>
      <p:bold r:id="rId18"/>
      <p:italic r:id="rId19"/>
      <p:boldItalic r:id="rId20"/>
    </p:embeddedFont>
    <p:embeddedFont>
      <p:font typeface="Century Gothic" panose="020B0502020202020204" pitchFamily="34" charset="0"/>
      <p:regular r:id="rId21"/>
      <p:bold r:id="rId22"/>
      <p:italic r:id="rId23"/>
      <p:boldItalic r:id="rId24"/>
    </p:embeddedFont>
    <p:embeddedFont>
      <p:font typeface="Calibri" panose="020F0502020204030204" pitchFamily="34" charset="0"/>
      <p:regular r:id="rId25"/>
      <p:bold r:id="rId26"/>
      <p:italic r:id="rId27"/>
      <p:boldItalic r:id="rId28"/>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29" roundtripDataSignature="AMtx7mj3KPojFr+ejGnLHvpki/9D3j382A=="/>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3" d="100"/>
          <a:sy n="83" d="100"/>
        </p:scale>
        <p:origin x="658" y="67"/>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font" Target="fonts/font2.fntdata"/><Relationship Id="rId26" Type="http://schemas.openxmlformats.org/officeDocument/2006/relationships/font" Target="fonts/font10.fntdata"/><Relationship Id="rId3" Type="http://schemas.openxmlformats.org/officeDocument/2006/relationships/slide" Target="slides/slide2.xml"/><Relationship Id="rId21" Type="http://schemas.openxmlformats.org/officeDocument/2006/relationships/font" Target="fonts/font5.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1.fntdata"/><Relationship Id="rId25" Type="http://schemas.openxmlformats.org/officeDocument/2006/relationships/font" Target="fonts/font9.fntdata"/><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font" Target="fonts/font4.fntdata"/><Relationship Id="rId29" Type="http://customschemas.google.com/relationships/presentationmetadata" Target="meta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8.fntdata"/><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7.fntdata"/><Relationship Id="rId28" Type="http://schemas.openxmlformats.org/officeDocument/2006/relationships/font" Target="fonts/font12.fntdata"/><Relationship Id="rId10" Type="http://schemas.openxmlformats.org/officeDocument/2006/relationships/slide" Target="slides/slide9.xml"/><Relationship Id="rId19" Type="http://schemas.openxmlformats.org/officeDocument/2006/relationships/font" Target="fonts/font3.fntdata"/><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6.fntdata"/><Relationship Id="rId27" Type="http://schemas.openxmlformats.org/officeDocument/2006/relationships/font" Target="fonts/font11.fntdata"/><Relationship Id="rId30" Type="http://schemas.openxmlformats.org/officeDocument/2006/relationships/presProps" Target="presProp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3"/>
            <a:ext cx="2946400" cy="498395"/>
          </a:xfrm>
          <a:prstGeom prst="rect">
            <a:avLst/>
          </a:prstGeom>
          <a:noFill/>
          <a:ln>
            <a:noFill/>
          </a:ln>
        </p:spPr>
        <p:txBody>
          <a:bodyPr spcFirstLastPara="1" wrap="square" lIns="91400" tIns="45700" rIns="91400"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49692" y="3"/>
            <a:ext cx="2946400" cy="498395"/>
          </a:xfrm>
          <a:prstGeom prst="rect">
            <a:avLst/>
          </a:prstGeom>
          <a:noFill/>
          <a:ln>
            <a:noFill/>
          </a:ln>
        </p:spPr>
        <p:txBody>
          <a:bodyPr spcFirstLastPara="1" wrap="square" lIns="91400" tIns="45700" rIns="91400"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423863" y="1241425"/>
            <a:ext cx="5949950" cy="334803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79454" y="4777614"/>
            <a:ext cx="5438775" cy="3907800"/>
          </a:xfrm>
          <a:prstGeom prst="rect">
            <a:avLst/>
          </a:prstGeom>
          <a:noFill/>
          <a:ln>
            <a:noFill/>
          </a:ln>
        </p:spPr>
        <p:txBody>
          <a:bodyPr spcFirstLastPara="1" wrap="square" lIns="91400" tIns="45700" rIns="91400"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9428246"/>
            <a:ext cx="2946400" cy="498395"/>
          </a:xfrm>
          <a:prstGeom prst="rect">
            <a:avLst/>
          </a:prstGeom>
          <a:noFill/>
          <a:ln>
            <a:noFill/>
          </a:ln>
        </p:spPr>
        <p:txBody>
          <a:bodyPr spcFirstLastPara="1" wrap="square" lIns="91400" tIns="45700" rIns="91400"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49692" y="9428246"/>
            <a:ext cx="2946400" cy="498395"/>
          </a:xfrm>
          <a:prstGeom prst="rect">
            <a:avLst/>
          </a:prstGeom>
          <a:noFill/>
          <a:ln>
            <a:noFill/>
          </a:ln>
        </p:spPr>
        <p:txBody>
          <a:bodyPr spcFirstLastPara="1" wrap="square" lIns="91400" tIns="45700" rIns="91400"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GB"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3"/>
        <p:cNvGrpSpPr/>
        <p:nvPr/>
      </p:nvGrpSpPr>
      <p:grpSpPr>
        <a:xfrm>
          <a:off x="0" y="0"/>
          <a:ext cx="0" cy="0"/>
          <a:chOff x="0" y="0"/>
          <a:chExt cx="0" cy="0"/>
        </a:xfrm>
      </p:grpSpPr>
      <p:sp>
        <p:nvSpPr>
          <p:cNvPr id="144" name="Google Shape;144;p1:notes"/>
          <p:cNvSpPr>
            <a:spLocks noGrp="1" noRot="1" noChangeAspect="1"/>
          </p:cNvSpPr>
          <p:nvPr>
            <p:ph type="sldImg" idx="2"/>
          </p:nvPr>
        </p:nvSpPr>
        <p:spPr>
          <a:xfrm>
            <a:off x="423863" y="1241425"/>
            <a:ext cx="5949950" cy="334803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5" name="Google Shape;145;p1:notes"/>
          <p:cNvSpPr txBox="1">
            <a:spLocks noGrp="1"/>
          </p:cNvSpPr>
          <p:nvPr>
            <p:ph type="body" idx="1"/>
          </p:nvPr>
        </p:nvSpPr>
        <p:spPr>
          <a:xfrm>
            <a:off x="679454" y="4777614"/>
            <a:ext cx="5438775" cy="3907800"/>
          </a:xfrm>
          <a:prstGeom prst="rect">
            <a:avLst/>
          </a:prstGeom>
          <a:noFill/>
          <a:ln>
            <a:noFill/>
          </a:ln>
        </p:spPr>
        <p:txBody>
          <a:bodyPr spcFirstLastPara="1" wrap="square" lIns="91400" tIns="45700" rIns="91400" bIns="45700" anchor="t" anchorCtr="0">
            <a:noAutofit/>
          </a:bodyPr>
          <a:lstStyle/>
          <a:p>
            <a:pPr marL="0" lvl="0" indent="0" algn="l" rtl="0">
              <a:lnSpc>
                <a:spcPct val="100000"/>
              </a:lnSpc>
              <a:spcBef>
                <a:spcPts val="0"/>
              </a:spcBef>
              <a:spcAft>
                <a:spcPts val="0"/>
              </a:spcAft>
              <a:buSzPts val="1400"/>
              <a:buNone/>
            </a:pPr>
            <a:endParaRPr/>
          </a:p>
        </p:txBody>
      </p:sp>
      <p:sp>
        <p:nvSpPr>
          <p:cNvPr id="146" name="Google Shape;146;p1:notes"/>
          <p:cNvSpPr txBox="1">
            <a:spLocks noGrp="1"/>
          </p:cNvSpPr>
          <p:nvPr>
            <p:ph type="sldNum" idx="12"/>
          </p:nvPr>
        </p:nvSpPr>
        <p:spPr>
          <a:xfrm>
            <a:off x="3849692" y="9428246"/>
            <a:ext cx="2946400" cy="498395"/>
          </a:xfrm>
          <a:prstGeom prst="rect">
            <a:avLst/>
          </a:prstGeom>
          <a:noFill/>
          <a:ln>
            <a:noFill/>
          </a:ln>
        </p:spPr>
        <p:txBody>
          <a:bodyPr spcFirstLastPara="1" wrap="square" lIns="91400" tIns="45700" rIns="91400"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GB"/>
              <a:t>1</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p4:notes"/>
          <p:cNvSpPr txBox="1">
            <a:spLocks noGrp="1"/>
          </p:cNvSpPr>
          <p:nvPr>
            <p:ph type="body" idx="1"/>
          </p:nvPr>
        </p:nvSpPr>
        <p:spPr>
          <a:xfrm>
            <a:off x="679454" y="4777614"/>
            <a:ext cx="5438775" cy="3907800"/>
          </a:xfrm>
          <a:prstGeom prst="rect">
            <a:avLst/>
          </a:prstGeom>
          <a:noFill/>
          <a:ln>
            <a:noFill/>
          </a:ln>
        </p:spPr>
        <p:txBody>
          <a:bodyPr spcFirstLastPara="1" wrap="square" lIns="91400" tIns="45700" rIns="91400" bIns="45700" anchor="t" anchorCtr="0">
            <a:noAutofit/>
          </a:bodyPr>
          <a:lstStyle/>
          <a:p>
            <a:pPr marL="0" lvl="0" indent="0" algn="l" rtl="0">
              <a:lnSpc>
                <a:spcPct val="100000"/>
              </a:lnSpc>
              <a:spcBef>
                <a:spcPts val="0"/>
              </a:spcBef>
              <a:spcAft>
                <a:spcPts val="0"/>
              </a:spcAft>
              <a:buSzPts val="1400"/>
              <a:buNone/>
            </a:pPr>
            <a:endParaRPr/>
          </a:p>
        </p:txBody>
      </p:sp>
      <p:sp>
        <p:nvSpPr>
          <p:cNvPr id="155" name="Google Shape;155;p4:notes"/>
          <p:cNvSpPr>
            <a:spLocks noGrp="1" noRot="1" noChangeAspect="1"/>
          </p:cNvSpPr>
          <p:nvPr>
            <p:ph type="sldImg" idx="2"/>
          </p:nvPr>
        </p:nvSpPr>
        <p:spPr>
          <a:xfrm>
            <a:off x="423863" y="1241425"/>
            <a:ext cx="5949950" cy="334803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1"/>
        <p:cNvGrpSpPr/>
        <p:nvPr/>
      </p:nvGrpSpPr>
      <p:grpSpPr>
        <a:xfrm>
          <a:off x="0" y="0"/>
          <a:ext cx="0" cy="0"/>
          <a:chOff x="0" y="0"/>
          <a:chExt cx="0" cy="0"/>
        </a:xfrm>
      </p:grpSpPr>
      <p:sp>
        <p:nvSpPr>
          <p:cNvPr id="162" name="Google Shape;162;g3d8dcd46ecb_2_7:notes"/>
          <p:cNvSpPr txBox="1">
            <a:spLocks noGrp="1"/>
          </p:cNvSpPr>
          <p:nvPr>
            <p:ph type="body" idx="1"/>
          </p:nvPr>
        </p:nvSpPr>
        <p:spPr>
          <a:xfrm>
            <a:off x="679454" y="4777614"/>
            <a:ext cx="5438700" cy="3907800"/>
          </a:xfrm>
          <a:prstGeom prst="rect">
            <a:avLst/>
          </a:prstGeom>
          <a:noFill/>
          <a:ln>
            <a:noFill/>
          </a:ln>
        </p:spPr>
        <p:txBody>
          <a:bodyPr spcFirstLastPara="1" wrap="square" lIns="91400" tIns="45700" rIns="91400" bIns="45700" anchor="t" anchorCtr="0">
            <a:noAutofit/>
          </a:bodyPr>
          <a:lstStyle/>
          <a:p>
            <a:pPr marL="0" lvl="0" indent="0" algn="l" rtl="0">
              <a:lnSpc>
                <a:spcPct val="100000"/>
              </a:lnSpc>
              <a:spcBef>
                <a:spcPts val="0"/>
              </a:spcBef>
              <a:spcAft>
                <a:spcPts val="0"/>
              </a:spcAft>
              <a:buSzPts val="1400"/>
              <a:buNone/>
            </a:pPr>
            <a:endParaRPr/>
          </a:p>
        </p:txBody>
      </p:sp>
      <p:sp>
        <p:nvSpPr>
          <p:cNvPr id="163" name="Google Shape;163;g3d8dcd46ecb_2_7:notes"/>
          <p:cNvSpPr>
            <a:spLocks noGrp="1" noRot="1" noChangeAspect="1"/>
          </p:cNvSpPr>
          <p:nvPr>
            <p:ph type="sldImg" idx="2"/>
          </p:nvPr>
        </p:nvSpPr>
        <p:spPr>
          <a:xfrm>
            <a:off x="423863" y="1241425"/>
            <a:ext cx="5949950" cy="334803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8"/>
        <p:cNvGrpSpPr/>
        <p:nvPr/>
      </p:nvGrpSpPr>
      <p:grpSpPr>
        <a:xfrm>
          <a:off x="0" y="0"/>
          <a:ext cx="0" cy="0"/>
          <a:chOff x="0" y="0"/>
          <a:chExt cx="0" cy="0"/>
        </a:xfrm>
      </p:grpSpPr>
      <p:sp>
        <p:nvSpPr>
          <p:cNvPr id="169" name="Google Shape;169;g3590b5d5422_3_0:notes"/>
          <p:cNvSpPr txBox="1">
            <a:spLocks noGrp="1"/>
          </p:cNvSpPr>
          <p:nvPr>
            <p:ph type="body" idx="1"/>
          </p:nvPr>
        </p:nvSpPr>
        <p:spPr>
          <a:xfrm>
            <a:off x="679454" y="4777614"/>
            <a:ext cx="5438700" cy="3907800"/>
          </a:xfrm>
          <a:prstGeom prst="rect">
            <a:avLst/>
          </a:prstGeom>
          <a:noFill/>
          <a:ln>
            <a:noFill/>
          </a:ln>
        </p:spPr>
        <p:txBody>
          <a:bodyPr spcFirstLastPara="1" wrap="square" lIns="91400" tIns="45700" rIns="91400" bIns="45700" anchor="t" anchorCtr="0">
            <a:noAutofit/>
          </a:bodyPr>
          <a:lstStyle/>
          <a:p>
            <a:pPr marL="0" lvl="0" indent="0" algn="l" rtl="0">
              <a:lnSpc>
                <a:spcPct val="100000"/>
              </a:lnSpc>
              <a:spcBef>
                <a:spcPts val="0"/>
              </a:spcBef>
              <a:spcAft>
                <a:spcPts val="0"/>
              </a:spcAft>
              <a:buSzPts val="1400"/>
              <a:buNone/>
            </a:pPr>
            <a:endParaRPr/>
          </a:p>
        </p:txBody>
      </p:sp>
      <p:sp>
        <p:nvSpPr>
          <p:cNvPr id="170" name="Google Shape;170;g3590b5d5422_3_0:notes"/>
          <p:cNvSpPr>
            <a:spLocks noGrp="1" noRot="1" noChangeAspect="1"/>
          </p:cNvSpPr>
          <p:nvPr>
            <p:ph type="sldImg" idx="2"/>
          </p:nvPr>
        </p:nvSpPr>
        <p:spPr>
          <a:xfrm>
            <a:off x="423863" y="1241425"/>
            <a:ext cx="5949950" cy="334803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7"/>
        <p:cNvGrpSpPr/>
        <p:nvPr/>
      </p:nvGrpSpPr>
      <p:grpSpPr>
        <a:xfrm>
          <a:off x="0" y="0"/>
          <a:ext cx="0" cy="0"/>
          <a:chOff x="0" y="0"/>
          <a:chExt cx="0" cy="0"/>
        </a:xfrm>
      </p:grpSpPr>
      <p:sp>
        <p:nvSpPr>
          <p:cNvPr id="178" name="Google Shape;178;h12f25901a599279d_1_0:notes"/>
          <p:cNvSpPr txBox="1">
            <a:spLocks noGrp="1"/>
          </p:cNvSpPr>
          <p:nvPr>
            <p:ph type="body" idx="1"/>
          </p:nvPr>
        </p:nvSpPr>
        <p:spPr>
          <a:xfrm>
            <a:off x="679454" y="4777614"/>
            <a:ext cx="5438700" cy="3907800"/>
          </a:xfrm>
          <a:prstGeom prst="rect">
            <a:avLst/>
          </a:prstGeom>
          <a:noFill/>
          <a:ln>
            <a:noFill/>
          </a:ln>
        </p:spPr>
        <p:txBody>
          <a:bodyPr spcFirstLastPara="1" wrap="square" lIns="91400" tIns="45700" rIns="91400" bIns="45700" anchor="t" anchorCtr="0">
            <a:noAutofit/>
          </a:bodyPr>
          <a:lstStyle/>
          <a:p>
            <a:pPr marL="0" lvl="0" indent="0" algn="l" rtl="0">
              <a:lnSpc>
                <a:spcPct val="100000"/>
              </a:lnSpc>
              <a:spcBef>
                <a:spcPts val="0"/>
              </a:spcBef>
              <a:spcAft>
                <a:spcPts val="0"/>
              </a:spcAft>
              <a:buSzPts val="1400"/>
              <a:buNone/>
            </a:pPr>
            <a:endParaRPr/>
          </a:p>
        </p:txBody>
      </p:sp>
      <p:sp>
        <p:nvSpPr>
          <p:cNvPr id="179" name="Google Shape;179;h12f25901a599279d_1_0:notes"/>
          <p:cNvSpPr>
            <a:spLocks noGrp="1" noRot="1" noChangeAspect="1"/>
          </p:cNvSpPr>
          <p:nvPr>
            <p:ph type="sldImg" idx="2"/>
          </p:nvPr>
        </p:nvSpPr>
        <p:spPr>
          <a:xfrm>
            <a:off x="423863" y="1241425"/>
            <a:ext cx="5949950" cy="334803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4"/>
        <p:cNvGrpSpPr/>
        <p:nvPr/>
      </p:nvGrpSpPr>
      <p:grpSpPr>
        <a:xfrm>
          <a:off x="0" y="0"/>
          <a:ext cx="0" cy="0"/>
          <a:chOff x="0" y="0"/>
          <a:chExt cx="0" cy="0"/>
        </a:xfrm>
      </p:grpSpPr>
      <p:sp>
        <p:nvSpPr>
          <p:cNvPr id="185" name="Google Shape;185;g3d8e6286da1_3_7:notes"/>
          <p:cNvSpPr txBox="1">
            <a:spLocks noGrp="1"/>
          </p:cNvSpPr>
          <p:nvPr>
            <p:ph type="body" idx="1"/>
          </p:nvPr>
        </p:nvSpPr>
        <p:spPr>
          <a:xfrm>
            <a:off x="679454" y="4777614"/>
            <a:ext cx="5438700" cy="3907800"/>
          </a:xfrm>
          <a:prstGeom prst="rect">
            <a:avLst/>
          </a:prstGeom>
          <a:noFill/>
          <a:ln>
            <a:noFill/>
          </a:ln>
        </p:spPr>
        <p:txBody>
          <a:bodyPr spcFirstLastPara="1" wrap="square" lIns="91400" tIns="45700" rIns="91400" bIns="45700" anchor="t" anchorCtr="0">
            <a:noAutofit/>
          </a:bodyPr>
          <a:lstStyle/>
          <a:p>
            <a:pPr marL="0" lvl="0" indent="0" algn="l" rtl="0">
              <a:lnSpc>
                <a:spcPct val="100000"/>
              </a:lnSpc>
              <a:spcBef>
                <a:spcPts val="0"/>
              </a:spcBef>
              <a:spcAft>
                <a:spcPts val="0"/>
              </a:spcAft>
              <a:buSzPts val="1400"/>
              <a:buNone/>
            </a:pPr>
            <a:endParaRPr/>
          </a:p>
        </p:txBody>
      </p:sp>
      <p:sp>
        <p:nvSpPr>
          <p:cNvPr id="186" name="Google Shape;186;g3d8e6286da1_3_7:notes"/>
          <p:cNvSpPr>
            <a:spLocks noGrp="1" noRot="1" noChangeAspect="1"/>
          </p:cNvSpPr>
          <p:nvPr>
            <p:ph type="sldImg" idx="2"/>
          </p:nvPr>
        </p:nvSpPr>
        <p:spPr>
          <a:xfrm>
            <a:off x="423863" y="1241425"/>
            <a:ext cx="5949950" cy="334803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6"/>
        <p:cNvGrpSpPr/>
        <p:nvPr/>
      </p:nvGrpSpPr>
      <p:grpSpPr>
        <a:xfrm>
          <a:off x="0" y="0"/>
          <a:ext cx="0" cy="0"/>
          <a:chOff x="0" y="0"/>
          <a:chExt cx="0" cy="0"/>
        </a:xfrm>
      </p:grpSpPr>
      <p:sp>
        <p:nvSpPr>
          <p:cNvPr id="197" name="Google Shape;197;g3b58471848d_1_0:notes"/>
          <p:cNvSpPr>
            <a:spLocks noGrp="1" noRot="1" noChangeAspect="1"/>
          </p:cNvSpPr>
          <p:nvPr>
            <p:ph type="sldImg" idx="2"/>
          </p:nvPr>
        </p:nvSpPr>
        <p:spPr>
          <a:xfrm>
            <a:off x="423863" y="1241425"/>
            <a:ext cx="5949950" cy="334803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8" name="Google Shape;198;g3b58471848d_1_0:notes"/>
          <p:cNvSpPr txBox="1">
            <a:spLocks noGrp="1"/>
          </p:cNvSpPr>
          <p:nvPr>
            <p:ph type="body" idx="1"/>
          </p:nvPr>
        </p:nvSpPr>
        <p:spPr>
          <a:xfrm>
            <a:off x="679454" y="4777614"/>
            <a:ext cx="5438700" cy="3907800"/>
          </a:xfrm>
          <a:prstGeom prst="rect">
            <a:avLst/>
          </a:prstGeom>
          <a:noFill/>
          <a:ln>
            <a:noFill/>
          </a:ln>
        </p:spPr>
        <p:txBody>
          <a:bodyPr spcFirstLastPara="1" wrap="square" lIns="91400" tIns="45700" rIns="91400" bIns="45700" anchor="t" anchorCtr="0">
            <a:noAutofit/>
          </a:bodyPr>
          <a:lstStyle/>
          <a:p>
            <a:pPr marL="0" lvl="0" indent="0" algn="l" rtl="0">
              <a:lnSpc>
                <a:spcPct val="100000"/>
              </a:lnSpc>
              <a:spcBef>
                <a:spcPts val="0"/>
              </a:spcBef>
              <a:spcAft>
                <a:spcPts val="0"/>
              </a:spcAft>
              <a:buSzPts val="1400"/>
              <a:buNone/>
            </a:pPr>
            <a:endParaRPr/>
          </a:p>
        </p:txBody>
      </p:sp>
      <p:sp>
        <p:nvSpPr>
          <p:cNvPr id="199" name="Google Shape;199;g3b58471848d_1_0:notes"/>
          <p:cNvSpPr txBox="1">
            <a:spLocks noGrp="1"/>
          </p:cNvSpPr>
          <p:nvPr>
            <p:ph type="sldNum" idx="12"/>
          </p:nvPr>
        </p:nvSpPr>
        <p:spPr>
          <a:xfrm>
            <a:off x="3849692" y="9428246"/>
            <a:ext cx="2946300" cy="498300"/>
          </a:xfrm>
          <a:prstGeom prst="rect">
            <a:avLst/>
          </a:prstGeom>
          <a:noFill/>
          <a:ln>
            <a:noFill/>
          </a:ln>
        </p:spPr>
        <p:txBody>
          <a:bodyPr spcFirstLastPara="1" wrap="square" lIns="91400" tIns="45700" rIns="91400"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GB"/>
              <a:t>7</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5"/>
        <p:cNvGrpSpPr/>
        <p:nvPr/>
      </p:nvGrpSpPr>
      <p:grpSpPr>
        <a:xfrm>
          <a:off x="0" y="0"/>
          <a:ext cx="0" cy="0"/>
          <a:chOff x="0" y="0"/>
          <a:chExt cx="0" cy="0"/>
        </a:xfrm>
      </p:grpSpPr>
      <p:sp>
        <p:nvSpPr>
          <p:cNvPr id="206" name="Google Shape;206;h1536b35a8b513bdc_1_0:notes"/>
          <p:cNvSpPr>
            <a:spLocks noGrp="1" noRot="1" noChangeAspect="1"/>
          </p:cNvSpPr>
          <p:nvPr>
            <p:ph type="sldImg" idx="2"/>
          </p:nvPr>
        </p:nvSpPr>
        <p:spPr>
          <a:xfrm>
            <a:off x="423863" y="1241425"/>
            <a:ext cx="5949950" cy="334803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07" name="Google Shape;207;h1536b35a8b513bdc_1_0:notes"/>
          <p:cNvSpPr txBox="1">
            <a:spLocks noGrp="1"/>
          </p:cNvSpPr>
          <p:nvPr>
            <p:ph type="body" idx="1"/>
          </p:nvPr>
        </p:nvSpPr>
        <p:spPr>
          <a:xfrm>
            <a:off x="679454" y="4777614"/>
            <a:ext cx="5438700" cy="3907800"/>
          </a:xfrm>
          <a:prstGeom prst="rect">
            <a:avLst/>
          </a:prstGeom>
          <a:noFill/>
          <a:ln>
            <a:noFill/>
          </a:ln>
        </p:spPr>
        <p:txBody>
          <a:bodyPr spcFirstLastPara="1" wrap="square" lIns="91400" tIns="45700" rIns="91400" bIns="45700" anchor="t" anchorCtr="0">
            <a:noAutofit/>
          </a:bodyPr>
          <a:lstStyle/>
          <a:p>
            <a:pPr marL="0" lvl="0" indent="0" algn="l" rtl="0">
              <a:lnSpc>
                <a:spcPct val="100000"/>
              </a:lnSpc>
              <a:spcBef>
                <a:spcPts val="0"/>
              </a:spcBef>
              <a:spcAft>
                <a:spcPts val="0"/>
              </a:spcAft>
              <a:buSzPts val="1400"/>
              <a:buNone/>
            </a:pPr>
            <a:endParaRPr/>
          </a:p>
        </p:txBody>
      </p:sp>
      <p:sp>
        <p:nvSpPr>
          <p:cNvPr id="208" name="Google Shape;208;h1536b35a8b513bdc_1_0:notes"/>
          <p:cNvSpPr txBox="1">
            <a:spLocks noGrp="1"/>
          </p:cNvSpPr>
          <p:nvPr>
            <p:ph type="sldNum" idx="12"/>
          </p:nvPr>
        </p:nvSpPr>
        <p:spPr>
          <a:xfrm>
            <a:off x="3849692" y="9428246"/>
            <a:ext cx="2946300" cy="498300"/>
          </a:xfrm>
          <a:prstGeom prst="rect">
            <a:avLst/>
          </a:prstGeom>
          <a:noFill/>
          <a:ln>
            <a:noFill/>
          </a:ln>
        </p:spPr>
        <p:txBody>
          <a:bodyPr spcFirstLastPara="1" wrap="square" lIns="91400" tIns="45700" rIns="91400"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GB"/>
              <a:t>8</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4"/>
        <p:cNvGrpSpPr/>
        <p:nvPr/>
      </p:nvGrpSpPr>
      <p:grpSpPr>
        <a:xfrm>
          <a:off x="0" y="0"/>
          <a:ext cx="0" cy="0"/>
          <a:chOff x="0" y="0"/>
          <a:chExt cx="0" cy="0"/>
        </a:xfrm>
      </p:grpSpPr>
      <p:sp>
        <p:nvSpPr>
          <p:cNvPr id="215" name="Google Shape;215;p42:notes"/>
          <p:cNvSpPr txBox="1">
            <a:spLocks noGrp="1"/>
          </p:cNvSpPr>
          <p:nvPr>
            <p:ph type="body" idx="1"/>
          </p:nvPr>
        </p:nvSpPr>
        <p:spPr>
          <a:xfrm>
            <a:off x="679454" y="4777614"/>
            <a:ext cx="5438700" cy="3907800"/>
          </a:xfrm>
          <a:prstGeom prst="rect">
            <a:avLst/>
          </a:prstGeom>
          <a:noFill/>
          <a:ln>
            <a:noFill/>
          </a:ln>
        </p:spPr>
        <p:txBody>
          <a:bodyPr spcFirstLastPara="1" wrap="square" lIns="91400" tIns="45700" rIns="91400" bIns="45700" anchor="t" anchorCtr="0">
            <a:noAutofit/>
          </a:bodyPr>
          <a:lstStyle/>
          <a:p>
            <a:pPr marL="0" lvl="0" indent="0" algn="l" rtl="0">
              <a:lnSpc>
                <a:spcPct val="100000"/>
              </a:lnSpc>
              <a:spcBef>
                <a:spcPts val="0"/>
              </a:spcBef>
              <a:spcAft>
                <a:spcPts val="0"/>
              </a:spcAft>
              <a:buSzPts val="1400"/>
              <a:buNone/>
            </a:pPr>
            <a:endParaRPr/>
          </a:p>
        </p:txBody>
      </p:sp>
      <p:sp>
        <p:nvSpPr>
          <p:cNvPr id="216" name="Google Shape;216;p42:notes"/>
          <p:cNvSpPr>
            <a:spLocks noGrp="1" noRot="1" noChangeAspect="1"/>
          </p:cNvSpPr>
          <p:nvPr>
            <p:ph type="sldImg" idx="2"/>
          </p:nvPr>
        </p:nvSpPr>
        <p:spPr>
          <a:xfrm>
            <a:off x="423863" y="1241425"/>
            <a:ext cx="5949950" cy="334803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3"/>
        <p:cNvGrpSpPr/>
        <p:nvPr/>
      </p:nvGrpSpPr>
      <p:grpSpPr>
        <a:xfrm>
          <a:off x="0" y="0"/>
          <a:ext cx="0" cy="0"/>
          <a:chOff x="0" y="0"/>
          <a:chExt cx="0" cy="0"/>
        </a:xfrm>
      </p:grpSpPr>
      <p:sp>
        <p:nvSpPr>
          <p:cNvPr id="224" name="Google Shape;224;g3faa349454a_0_4:notes"/>
          <p:cNvSpPr>
            <a:spLocks noGrp="1" noRot="1" noChangeAspect="1"/>
          </p:cNvSpPr>
          <p:nvPr>
            <p:ph type="sldImg" idx="2"/>
          </p:nvPr>
        </p:nvSpPr>
        <p:spPr>
          <a:xfrm>
            <a:off x="423863" y="1241425"/>
            <a:ext cx="5949950" cy="334803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25" name="Google Shape;225;g3faa349454a_0_4:notes"/>
          <p:cNvSpPr txBox="1">
            <a:spLocks noGrp="1"/>
          </p:cNvSpPr>
          <p:nvPr>
            <p:ph type="body" idx="1"/>
          </p:nvPr>
        </p:nvSpPr>
        <p:spPr>
          <a:xfrm>
            <a:off x="679454" y="4777614"/>
            <a:ext cx="5438700" cy="3907800"/>
          </a:xfrm>
          <a:prstGeom prst="rect">
            <a:avLst/>
          </a:prstGeom>
          <a:noFill/>
          <a:ln>
            <a:noFill/>
          </a:ln>
        </p:spPr>
        <p:txBody>
          <a:bodyPr spcFirstLastPara="1" wrap="square" lIns="91400" tIns="45700" rIns="91400" bIns="45700" anchor="t" anchorCtr="0">
            <a:noAutofit/>
          </a:bodyPr>
          <a:lstStyle/>
          <a:p>
            <a:pPr marL="0" lvl="0" indent="0" algn="l" rtl="0">
              <a:lnSpc>
                <a:spcPct val="100000"/>
              </a:lnSpc>
              <a:spcBef>
                <a:spcPts val="0"/>
              </a:spcBef>
              <a:spcAft>
                <a:spcPts val="0"/>
              </a:spcAft>
              <a:buSzPts val="1400"/>
              <a:buNone/>
            </a:pPr>
            <a:endParaRPr/>
          </a:p>
        </p:txBody>
      </p:sp>
      <p:sp>
        <p:nvSpPr>
          <p:cNvPr id="226" name="Google Shape;226;g3faa349454a_0_4:notes"/>
          <p:cNvSpPr txBox="1">
            <a:spLocks noGrp="1"/>
          </p:cNvSpPr>
          <p:nvPr>
            <p:ph type="sldNum" idx="12"/>
          </p:nvPr>
        </p:nvSpPr>
        <p:spPr>
          <a:xfrm>
            <a:off x="3849692" y="9428246"/>
            <a:ext cx="2946300" cy="498300"/>
          </a:xfrm>
          <a:prstGeom prst="rect">
            <a:avLst/>
          </a:prstGeom>
          <a:noFill/>
          <a:ln>
            <a:noFill/>
          </a:ln>
        </p:spPr>
        <p:txBody>
          <a:bodyPr spcFirstLastPara="1" wrap="square" lIns="91400" tIns="45700" rIns="91400"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GB"/>
              <a:t>10</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2"/>
        <p:cNvGrpSpPr/>
        <p:nvPr/>
      </p:nvGrpSpPr>
      <p:grpSpPr>
        <a:xfrm>
          <a:off x="0" y="0"/>
          <a:ext cx="0" cy="0"/>
          <a:chOff x="0" y="0"/>
          <a:chExt cx="0" cy="0"/>
        </a:xfrm>
      </p:grpSpPr>
      <p:sp>
        <p:nvSpPr>
          <p:cNvPr id="233" name="Google Shape;233;h1536b35a8b513bdc_1_18:notes"/>
          <p:cNvSpPr>
            <a:spLocks noGrp="1" noRot="1" noChangeAspect="1"/>
          </p:cNvSpPr>
          <p:nvPr>
            <p:ph type="sldImg" idx="2"/>
          </p:nvPr>
        </p:nvSpPr>
        <p:spPr>
          <a:xfrm>
            <a:off x="423863" y="1241425"/>
            <a:ext cx="5949950" cy="334803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34" name="Google Shape;234;h1536b35a8b513bdc_1_18:notes"/>
          <p:cNvSpPr txBox="1">
            <a:spLocks noGrp="1"/>
          </p:cNvSpPr>
          <p:nvPr>
            <p:ph type="body" idx="1"/>
          </p:nvPr>
        </p:nvSpPr>
        <p:spPr>
          <a:xfrm>
            <a:off x="679454" y="4777614"/>
            <a:ext cx="5438700" cy="3907800"/>
          </a:xfrm>
          <a:prstGeom prst="rect">
            <a:avLst/>
          </a:prstGeom>
          <a:noFill/>
          <a:ln>
            <a:noFill/>
          </a:ln>
        </p:spPr>
        <p:txBody>
          <a:bodyPr spcFirstLastPara="1" wrap="square" lIns="91400" tIns="45700" rIns="91400" bIns="45700" anchor="t" anchorCtr="0">
            <a:noAutofit/>
          </a:bodyPr>
          <a:lstStyle/>
          <a:p>
            <a:pPr marL="0" lvl="0" indent="0" algn="l" rtl="0">
              <a:lnSpc>
                <a:spcPct val="100000"/>
              </a:lnSpc>
              <a:spcBef>
                <a:spcPts val="0"/>
              </a:spcBef>
              <a:spcAft>
                <a:spcPts val="0"/>
              </a:spcAft>
              <a:buSzPts val="1400"/>
              <a:buNone/>
            </a:pPr>
            <a:endParaRPr/>
          </a:p>
        </p:txBody>
      </p:sp>
      <p:sp>
        <p:nvSpPr>
          <p:cNvPr id="235" name="Google Shape;235;h1536b35a8b513bdc_1_18:notes"/>
          <p:cNvSpPr txBox="1">
            <a:spLocks noGrp="1"/>
          </p:cNvSpPr>
          <p:nvPr>
            <p:ph type="sldNum" idx="12"/>
          </p:nvPr>
        </p:nvSpPr>
        <p:spPr>
          <a:xfrm>
            <a:off x="3849692" y="9428246"/>
            <a:ext cx="2946300" cy="498300"/>
          </a:xfrm>
          <a:prstGeom prst="rect">
            <a:avLst/>
          </a:prstGeom>
          <a:noFill/>
          <a:ln>
            <a:noFill/>
          </a:ln>
        </p:spPr>
        <p:txBody>
          <a:bodyPr spcFirstLastPara="1" wrap="square" lIns="91400" tIns="45700" rIns="91400"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GB"/>
              <a:t>11</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0"/>
        <p:cNvGrpSpPr/>
        <p:nvPr/>
      </p:nvGrpSpPr>
      <p:grpSpPr>
        <a:xfrm>
          <a:off x="0" y="0"/>
          <a:ext cx="0" cy="0"/>
          <a:chOff x="0" y="0"/>
          <a:chExt cx="0" cy="0"/>
        </a:xfrm>
      </p:grpSpPr>
      <p:sp>
        <p:nvSpPr>
          <p:cNvPr id="241" name="Google Shape;241;p17:notes"/>
          <p:cNvSpPr>
            <a:spLocks noGrp="1" noRot="1" noChangeAspect="1"/>
          </p:cNvSpPr>
          <p:nvPr>
            <p:ph type="sldImg" idx="2"/>
          </p:nvPr>
        </p:nvSpPr>
        <p:spPr>
          <a:xfrm>
            <a:off x="423863" y="1241425"/>
            <a:ext cx="5949950" cy="334803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42" name="Google Shape;242;p17:notes"/>
          <p:cNvSpPr txBox="1">
            <a:spLocks noGrp="1"/>
          </p:cNvSpPr>
          <p:nvPr>
            <p:ph type="body" idx="1"/>
          </p:nvPr>
        </p:nvSpPr>
        <p:spPr>
          <a:xfrm>
            <a:off x="679454" y="4777614"/>
            <a:ext cx="5438775" cy="3907800"/>
          </a:xfrm>
          <a:prstGeom prst="rect">
            <a:avLst/>
          </a:prstGeom>
          <a:noFill/>
          <a:ln>
            <a:noFill/>
          </a:ln>
        </p:spPr>
        <p:txBody>
          <a:bodyPr spcFirstLastPara="1" wrap="square" lIns="91400" tIns="45700" rIns="91400" bIns="45700" anchor="t" anchorCtr="0">
            <a:noAutofit/>
          </a:bodyPr>
          <a:lstStyle/>
          <a:p>
            <a:pPr marL="0" lvl="0" indent="0" algn="l" rtl="0">
              <a:lnSpc>
                <a:spcPct val="100000"/>
              </a:lnSpc>
              <a:spcBef>
                <a:spcPts val="0"/>
              </a:spcBef>
              <a:spcAft>
                <a:spcPts val="0"/>
              </a:spcAft>
              <a:buSzPts val="1400"/>
              <a:buNone/>
            </a:pPr>
            <a:endParaRPr/>
          </a:p>
        </p:txBody>
      </p:sp>
      <p:sp>
        <p:nvSpPr>
          <p:cNvPr id="243" name="Google Shape;243;p17:notes"/>
          <p:cNvSpPr txBox="1">
            <a:spLocks noGrp="1"/>
          </p:cNvSpPr>
          <p:nvPr>
            <p:ph type="sldNum" idx="12"/>
          </p:nvPr>
        </p:nvSpPr>
        <p:spPr>
          <a:xfrm>
            <a:off x="3849692" y="9428246"/>
            <a:ext cx="2946400" cy="498395"/>
          </a:xfrm>
          <a:prstGeom prst="rect">
            <a:avLst/>
          </a:prstGeom>
          <a:noFill/>
          <a:ln>
            <a:noFill/>
          </a:ln>
        </p:spPr>
        <p:txBody>
          <a:bodyPr spcFirstLastPara="1" wrap="square" lIns="91400" tIns="45700" rIns="91400"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GB"/>
              <a:t>12</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1"/>
        <p:cNvGrpSpPr/>
        <p:nvPr/>
      </p:nvGrpSpPr>
      <p:grpSpPr>
        <a:xfrm>
          <a:off x="0" y="0"/>
          <a:ext cx="0" cy="0"/>
          <a:chOff x="0" y="0"/>
          <a:chExt cx="0" cy="0"/>
        </a:xfrm>
      </p:grpSpPr>
      <p:sp>
        <p:nvSpPr>
          <p:cNvPr id="262" name="Google Shape;262;g33a8f3736ad_1_0:notes"/>
          <p:cNvSpPr>
            <a:spLocks noGrp="1" noRot="1" noChangeAspect="1"/>
          </p:cNvSpPr>
          <p:nvPr>
            <p:ph type="sldImg" idx="2"/>
          </p:nvPr>
        </p:nvSpPr>
        <p:spPr>
          <a:xfrm>
            <a:off x="423863" y="1241425"/>
            <a:ext cx="5949950" cy="334803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63" name="Google Shape;263;g33a8f3736ad_1_0:notes"/>
          <p:cNvSpPr txBox="1">
            <a:spLocks noGrp="1"/>
          </p:cNvSpPr>
          <p:nvPr>
            <p:ph type="body" idx="1"/>
          </p:nvPr>
        </p:nvSpPr>
        <p:spPr>
          <a:xfrm>
            <a:off x="679454" y="4777614"/>
            <a:ext cx="5438700" cy="3907800"/>
          </a:xfrm>
          <a:prstGeom prst="rect">
            <a:avLst/>
          </a:prstGeom>
          <a:noFill/>
          <a:ln>
            <a:noFill/>
          </a:ln>
        </p:spPr>
        <p:txBody>
          <a:bodyPr spcFirstLastPara="1" wrap="square" lIns="91400" tIns="45700" rIns="91400" bIns="45700" anchor="t" anchorCtr="0">
            <a:noAutofit/>
          </a:bodyPr>
          <a:lstStyle/>
          <a:p>
            <a:pPr marL="0" lvl="0" indent="0" algn="l" rtl="0">
              <a:lnSpc>
                <a:spcPct val="100000"/>
              </a:lnSpc>
              <a:spcBef>
                <a:spcPts val="0"/>
              </a:spcBef>
              <a:spcAft>
                <a:spcPts val="0"/>
              </a:spcAft>
              <a:buSzPts val="1400"/>
              <a:buNone/>
            </a:pPr>
            <a:endParaRPr/>
          </a:p>
        </p:txBody>
      </p:sp>
      <p:sp>
        <p:nvSpPr>
          <p:cNvPr id="264" name="Google Shape;264;g33a8f3736ad_1_0:notes"/>
          <p:cNvSpPr txBox="1">
            <a:spLocks noGrp="1"/>
          </p:cNvSpPr>
          <p:nvPr>
            <p:ph type="sldNum" idx="12"/>
          </p:nvPr>
        </p:nvSpPr>
        <p:spPr>
          <a:xfrm>
            <a:off x="3849692" y="9428246"/>
            <a:ext cx="2946300" cy="498300"/>
          </a:xfrm>
          <a:prstGeom prst="rect">
            <a:avLst/>
          </a:prstGeom>
          <a:noFill/>
          <a:ln>
            <a:noFill/>
          </a:ln>
        </p:spPr>
        <p:txBody>
          <a:bodyPr spcFirstLastPara="1" wrap="square" lIns="91400" tIns="45700" rIns="91400"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GB"/>
              <a:t>13</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1"/>
        <p:cNvGrpSpPr/>
        <p:nvPr/>
      </p:nvGrpSpPr>
      <p:grpSpPr>
        <a:xfrm>
          <a:off x="0" y="0"/>
          <a:ext cx="0" cy="0"/>
          <a:chOff x="0" y="0"/>
          <a:chExt cx="0" cy="0"/>
        </a:xfrm>
      </p:grpSpPr>
      <p:sp>
        <p:nvSpPr>
          <p:cNvPr id="272" name="Google Shape;272;g3faa4d509af_1_7:notes"/>
          <p:cNvSpPr>
            <a:spLocks noGrp="1" noRot="1" noChangeAspect="1"/>
          </p:cNvSpPr>
          <p:nvPr>
            <p:ph type="sldImg" idx="2"/>
          </p:nvPr>
        </p:nvSpPr>
        <p:spPr>
          <a:xfrm>
            <a:off x="423863" y="1241425"/>
            <a:ext cx="5949950" cy="334803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73" name="Google Shape;273;g3faa4d509af_1_7:notes"/>
          <p:cNvSpPr txBox="1">
            <a:spLocks noGrp="1"/>
          </p:cNvSpPr>
          <p:nvPr>
            <p:ph type="body" idx="1"/>
          </p:nvPr>
        </p:nvSpPr>
        <p:spPr>
          <a:xfrm>
            <a:off x="679454" y="4777614"/>
            <a:ext cx="5438700" cy="3907800"/>
          </a:xfrm>
          <a:prstGeom prst="rect">
            <a:avLst/>
          </a:prstGeom>
          <a:noFill/>
          <a:ln>
            <a:noFill/>
          </a:ln>
        </p:spPr>
        <p:txBody>
          <a:bodyPr spcFirstLastPara="1" wrap="square" lIns="91400" tIns="45700" rIns="91400" bIns="45700" anchor="t" anchorCtr="0">
            <a:noAutofit/>
          </a:bodyPr>
          <a:lstStyle/>
          <a:p>
            <a:pPr marL="0" lvl="0" indent="0" algn="l" rtl="0">
              <a:lnSpc>
                <a:spcPct val="100000"/>
              </a:lnSpc>
              <a:spcBef>
                <a:spcPts val="0"/>
              </a:spcBef>
              <a:spcAft>
                <a:spcPts val="0"/>
              </a:spcAft>
              <a:buSzPts val="1400"/>
              <a:buNone/>
            </a:pPr>
            <a:endParaRPr/>
          </a:p>
        </p:txBody>
      </p:sp>
      <p:sp>
        <p:nvSpPr>
          <p:cNvPr id="274" name="Google Shape;274;g3faa4d509af_1_7:notes"/>
          <p:cNvSpPr txBox="1">
            <a:spLocks noGrp="1"/>
          </p:cNvSpPr>
          <p:nvPr>
            <p:ph type="sldNum" idx="12"/>
          </p:nvPr>
        </p:nvSpPr>
        <p:spPr>
          <a:xfrm>
            <a:off x="3849692" y="9428246"/>
            <a:ext cx="2946300" cy="498300"/>
          </a:xfrm>
          <a:prstGeom prst="rect">
            <a:avLst/>
          </a:prstGeom>
          <a:noFill/>
          <a:ln>
            <a:noFill/>
          </a:ln>
        </p:spPr>
        <p:txBody>
          <a:bodyPr spcFirstLastPara="1" wrap="square" lIns="91400" tIns="45700" rIns="91400"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GB"/>
              <a:t>14</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matchingName="Title Slide" type="title">
  <p:cSld name="TITLE">
    <p:spTree>
      <p:nvGrpSpPr>
        <p:cNvPr id="1" name="Shape 26"/>
        <p:cNvGrpSpPr/>
        <p:nvPr/>
      </p:nvGrpSpPr>
      <p:grpSpPr>
        <a:xfrm>
          <a:off x="0" y="0"/>
          <a:ext cx="0" cy="0"/>
          <a:chOff x="0" y="0"/>
          <a:chExt cx="0" cy="0"/>
        </a:xfrm>
      </p:grpSpPr>
      <p:grpSp>
        <p:nvGrpSpPr>
          <p:cNvPr id="27" name="Google Shape;27;p19"/>
          <p:cNvGrpSpPr/>
          <p:nvPr/>
        </p:nvGrpSpPr>
        <p:grpSpPr>
          <a:xfrm>
            <a:off x="0" y="-8467"/>
            <a:ext cx="12192000" cy="6866467"/>
            <a:chOff x="0" y="-8467"/>
            <a:chExt cx="12192000" cy="6866467"/>
          </a:xfrm>
        </p:grpSpPr>
        <p:cxnSp>
          <p:nvCxnSpPr>
            <p:cNvPr id="28" name="Google Shape;28;p19"/>
            <p:cNvCxnSpPr/>
            <p:nvPr/>
          </p:nvCxnSpPr>
          <p:spPr>
            <a:xfrm>
              <a:off x="9371012" y="0"/>
              <a:ext cx="1219200" cy="6858000"/>
            </a:xfrm>
            <a:prstGeom prst="straightConnector1">
              <a:avLst/>
            </a:prstGeom>
            <a:noFill/>
            <a:ln w="9525" cap="flat" cmpd="sng">
              <a:solidFill>
                <a:srgbClr val="BFBFBF"/>
              </a:solidFill>
              <a:prstDash val="solid"/>
              <a:round/>
              <a:headEnd type="none" w="sm" len="sm"/>
              <a:tailEnd type="none" w="sm" len="sm"/>
            </a:ln>
          </p:spPr>
        </p:cxnSp>
        <p:cxnSp>
          <p:nvCxnSpPr>
            <p:cNvPr id="29" name="Google Shape;29;p19"/>
            <p:cNvCxnSpPr/>
            <p:nvPr/>
          </p:nvCxnSpPr>
          <p:spPr>
            <a:xfrm flipH="1">
              <a:off x="7425267" y="3681413"/>
              <a:ext cx="4763558" cy="3176587"/>
            </a:xfrm>
            <a:prstGeom prst="straightConnector1">
              <a:avLst/>
            </a:prstGeom>
            <a:noFill/>
            <a:ln w="9525" cap="flat" cmpd="sng">
              <a:solidFill>
                <a:srgbClr val="D8D8D8"/>
              </a:solidFill>
              <a:prstDash val="solid"/>
              <a:round/>
              <a:headEnd type="none" w="sm" len="sm"/>
              <a:tailEnd type="none" w="sm" len="sm"/>
            </a:ln>
          </p:spPr>
        </p:cxnSp>
        <p:sp>
          <p:nvSpPr>
            <p:cNvPr id="30" name="Google Shape;30;p19"/>
            <p:cNvSpPr/>
            <p:nvPr/>
          </p:nvSpPr>
          <p:spPr>
            <a:xfrm>
              <a:off x="9181476" y="-8467"/>
              <a:ext cx="3007349" cy="6866467"/>
            </a:xfrm>
            <a:custGeom>
              <a:avLst/>
              <a:gdLst/>
              <a:ahLst/>
              <a:cxnLst/>
              <a:rect l="l" t="t" r="r" b="b"/>
              <a:pathLst>
                <a:path w="3007349" h="6866467" extrusionOk="0">
                  <a:moveTo>
                    <a:pt x="2045532" y="0"/>
                  </a:moveTo>
                  <a:lnTo>
                    <a:pt x="3007349" y="0"/>
                  </a:lnTo>
                  <a:lnTo>
                    <a:pt x="3007349" y="6866467"/>
                  </a:lnTo>
                  <a:lnTo>
                    <a:pt x="0" y="6866467"/>
                  </a:lnTo>
                  <a:lnTo>
                    <a:pt x="2045532" y="0"/>
                  </a:lnTo>
                  <a:close/>
                </a:path>
              </a:pathLst>
            </a:custGeom>
            <a:solidFill>
              <a:schemeClr val="accent1">
                <a:alpha val="20000"/>
              </a:schemeClr>
            </a:solidFill>
            <a:ln>
              <a:noFill/>
            </a:ln>
          </p:spPr>
        </p:sp>
        <p:sp>
          <p:nvSpPr>
            <p:cNvPr id="31" name="Google Shape;31;p19"/>
            <p:cNvSpPr/>
            <p:nvPr/>
          </p:nvSpPr>
          <p:spPr>
            <a:xfrm>
              <a:off x="9603442" y="-8467"/>
              <a:ext cx="2588558" cy="6866467"/>
            </a:xfrm>
            <a:custGeom>
              <a:avLst/>
              <a:gdLst/>
              <a:ahLst/>
              <a:cxnLst/>
              <a:rect l="l" t="t" r="r" b="b"/>
              <a:pathLst>
                <a:path w="2573311" h="6866467" extrusionOk="0">
                  <a:moveTo>
                    <a:pt x="0" y="0"/>
                  </a:moveTo>
                  <a:lnTo>
                    <a:pt x="2573311" y="0"/>
                  </a:lnTo>
                  <a:lnTo>
                    <a:pt x="2573311" y="6866467"/>
                  </a:lnTo>
                  <a:lnTo>
                    <a:pt x="1202336" y="6866467"/>
                  </a:lnTo>
                  <a:lnTo>
                    <a:pt x="0" y="0"/>
                  </a:lnTo>
                  <a:close/>
                </a:path>
              </a:pathLst>
            </a:custGeom>
            <a:solidFill>
              <a:schemeClr val="accent1">
                <a:alpha val="20000"/>
              </a:schemeClr>
            </a:solidFill>
            <a:ln>
              <a:noFill/>
            </a:ln>
          </p:spPr>
        </p:sp>
        <p:sp>
          <p:nvSpPr>
            <p:cNvPr id="32" name="Google Shape;32;p19"/>
            <p:cNvSpPr/>
            <p:nvPr/>
          </p:nvSpPr>
          <p:spPr>
            <a:xfrm>
              <a:off x="8932333" y="3048000"/>
              <a:ext cx="3259667" cy="3810000"/>
            </a:xfrm>
            <a:prstGeom prst="triangle">
              <a:avLst>
                <a:gd name="adj" fmla="val 100000"/>
              </a:avLst>
            </a:prstGeom>
            <a:solidFill>
              <a:schemeClr val="accent2">
                <a:alpha val="60000"/>
              </a:scheme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 name="Google Shape;33;p19"/>
            <p:cNvSpPr/>
            <p:nvPr/>
          </p:nvSpPr>
          <p:spPr>
            <a:xfrm>
              <a:off x="9334500" y="-8467"/>
              <a:ext cx="2854326" cy="6866467"/>
            </a:xfrm>
            <a:custGeom>
              <a:avLst/>
              <a:gdLst/>
              <a:ahLst/>
              <a:cxnLst/>
              <a:rect l="l" t="t" r="r" b="b"/>
              <a:pathLst>
                <a:path w="2858013" h="6866467" extrusionOk="0">
                  <a:moveTo>
                    <a:pt x="0" y="0"/>
                  </a:moveTo>
                  <a:lnTo>
                    <a:pt x="2858013" y="0"/>
                  </a:lnTo>
                  <a:lnTo>
                    <a:pt x="2858013" y="6866467"/>
                  </a:lnTo>
                  <a:lnTo>
                    <a:pt x="2473942" y="6866467"/>
                  </a:lnTo>
                  <a:lnTo>
                    <a:pt x="0" y="0"/>
                  </a:lnTo>
                  <a:close/>
                </a:path>
              </a:pathLst>
            </a:custGeom>
            <a:solidFill>
              <a:srgbClr val="742117">
                <a:alpha val="60000"/>
              </a:srgbClr>
            </a:solidFill>
            <a:ln>
              <a:noFill/>
            </a:ln>
          </p:spPr>
        </p:sp>
        <p:sp>
          <p:nvSpPr>
            <p:cNvPr id="34" name="Google Shape;34;p19"/>
            <p:cNvSpPr/>
            <p:nvPr/>
          </p:nvSpPr>
          <p:spPr>
            <a:xfrm>
              <a:off x="10898730" y="-8467"/>
              <a:ext cx="1290094" cy="6866467"/>
            </a:xfrm>
            <a:custGeom>
              <a:avLst/>
              <a:gdLst/>
              <a:ahLst/>
              <a:cxnLst/>
              <a:rect l="l" t="t" r="r" b="b"/>
              <a:pathLst>
                <a:path w="1290094" h="6858000" extrusionOk="0">
                  <a:moveTo>
                    <a:pt x="1019735" y="0"/>
                  </a:moveTo>
                  <a:lnTo>
                    <a:pt x="1290094" y="0"/>
                  </a:lnTo>
                  <a:lnTo>
                    <a:pt x="1290094" y="6858000"/>
                  </a:lnTo>
                  <a:lnTo>
                    <a:pt x="0" y="6858000"/>
                  </a:lnTo>
                  <a:lnTo>
                    <a:pt x="1019735" y="0"/>
                  </a:lnTo>
                  <a:close/>
                </a:path>
              </a:pathLst>
            </a:custGeom>
            <a:solidFill>
              <a:srgbClr val="EF8B67">
                <a:alpha val="60000"/>
              </a:srgbClr>
            </a:solidFill>
            <a:ln>
              <a:noFill/>
            </a:ln>
          </p:spPr>
        </p:sp>
        <p:sp>
          <p:nvSpPr>
            <p:cNvPr id="35" name="Google Shape;35;p19"/>
            <p:cNvSpPr/>
            <p:nvPr/>
          </p:nvSpPr>
          <p:spPr>
            <a:xfrm>
              <a:off x="10938999" y="-8467"/>
              <a:ext cx="1249825" cy="6866467"/>
            </a:xfrm>
            <a:custGeom>
              <a:avLst/>
              <a:gdLst/>
              <a:ahLst/>
              <a:cxnLst/>
              <a:rect l="l" t="t" r="r" b="b"/>
              <a:pathLst>
                <a:path w="1249825" h="6858000" extrusionOk="0">
                  <a:moveTo>
                    <a:pt x="0" y="0"/>
                  </a:moveTo>
                  <a:lnTo>
                    <a:pt x="1249825" y="0"/>
                  </a:lnTo>
                  <a:lnTo>
                    <a:pt x="1249825" y="6858000"/>
                  </a:lnTo>
                  <a:lnTo>
                    <a:pt x="1109382" y="6858000"/>
                  </a:lnTo>
                  <a:lnTo>
                    <a:pt x="0" y="0"/>
                  </a:lnTo>
                  <a:close/>
                </a:path>
              </a:pathLst>
            </a:custGeom>
            <a:solidFill>
              <a:schemeClr val="accent1">
                <a:alpha val="60000"/>
              </a:schemeClr>
            </a:solidFill>
            <a:ln>
              <a:noFill/>
            </a:ln>
          </p:spPr>
        </p:sp>
        <p:sp>
          <p:nvSpPr>
            <p:cNvPr id="36" name="Google Shape;36;p19"/>
            <p:cNvSpPr/>
            <p:nvPr/>
          </p:nvSpPr>
          <p:spPr>
            <a:xfrm>
              <a:off x="10371666" y="3589867"/>
              <a:ext cx="1817159" cy="3268133"/>
            </a:xfrm>
            <a:prstGeom prst="triangle">
              <a:avLst>
                <a:gd name="adj" fmla="val 100000"/>
              </a:avLst>
            </a:prstGeom>
            <a:solidFill>
              <a:schemeClr val="accent1">
                <a:alpha val="80000"/>
              </a:scheme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7" name="Google Shape;37;p19"/>
            <p:cNvSpPr/>
            <p:nvPr/>
          </p:nvSpPr>
          <p:spPr>
            <a:xfrm rot="10800000">
              <a:off x="0" y="0"/>
              <a:ext cx="842596" cy="5666154"/>
            </a:xfrm>
            <a:prstGeom prst="triangle">
              <a:avLst>
                <a:gd name="adj" fmla="val 100000"/>
              </a:avLst>
            </a:prstGeom>
            <a:solidFill>
              <a:schemeClr val="accent1">
                <a:alpha val="80000"/>
              </a:scheme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38" name="Google Shape;38;p19"/>
          <p:cNvSpPr txBox="1">
            <a:spLocks noGrp="1"/>
          </p:cNvSpPr>
          <p:nvPr>
            <p:ph type="ctrTitle"/>
          </p:nvPr>
        </p:nvSpPr>
        <p:spPr>
          <a:xfrm>
            <a:off x="1507067" y="2404534"/>
            <a:ext cx="7766936" cy="1646302"/>
          </a:xfrm>
          <a:prstGeom prst="rect">
            <a:avLst/>
          </a:prstGeom>
          <a:noFill/>
          <a:ln>
            <a:noFill/>
          </a:ln>
        </p:spPr>
        <p:txBody>
          <a:bodyPr spcFirstLastPara="1" wrap="square" lIns="91425" tIns="45700" rIns="91425" bIns="45700" anchor="b" anchorCtr="0">
            <a:noAutofit/>
          </a:bodyPr>
          <a:lstStyle>
            <a:lvl1pPr lvl="0" algn="r">
              <a:lnSpc>
                <a:spcPct val="100000"/>
              </a:lnSpc>
              <a:spcBef>
                <a:spcPts val="0"/>
              </a:spcBef>
              <a:spcAft>
                <a:spcPts val="0"/>
              </a:spcAft>
              <a:buClr>
                <a:schemeClr val="accent1"/>
              </a:buClr>
              <a:buSzPts val="5400"/>
              <a:buFont typeface="Trebuchet MS"/>
              <a:buNone/>
              <a:defRPr sz="5400">
                <a:solidFill>
                  <a:schemeClr val="accen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9" name="Google Shape;39;p19"/>
          <p:cNvSpPr txBox="1">
            <a:spLocks noGrp="1"/>
          </p:cNvSpPr>
          <p:nvPr>
            <p:ph type="subTitle" idx="1"/>
          </p:nvPr>
        </p:nvSpPr>
        <p:spPr>
          <a:xfrm>
            <a:off x="1507067" y="4050833"/>
            <a:ext cx="7766936" cy="1096899"/>
          </a:xfrm>
          <a:prstGeom prst="rect">
            <a:avLst/>
          </a:prstGeom>
          <a:noFill/>
          <a:ln>
            <a:noFill/>
          </a:ln>
        </p:spPr>
        <p:txBody>
          <a:bodyPr spcFirstLastPara="1" wrap="square" lIns="91425" tIns="45700" rIns="91425" bIns="45700" anchor="t" anchorCtr="0">
            <a:normAutofit/>
          </a:bodyPr>
          <a:lstStyle>
            <a:lvl1pPr lvl="0" algn="r">
              <a:lnSpc>
                <a:spcPct val="100000"/>
              </a:lnSpc>
              <a:spcBef>
                <a:spcPts val="1000"/>
              </a:spcBef>
              <a:spcAft>
                <a:spcPts val="0"/>
              </a:spcAft>
              <a:buSzPts val="1440"/>
              <a:buNone/>
              <a:defRPr>
                <a:solidFill>
                  <a:srgbClr val="7F7F7F"/>
                </a:solidFill>
              </a:defRPr>
            </a:lvl1pPr>
            <a:lvl2pPr lvl="1" algn="ctr">
              <a:lnSpc>
                <a:spcPct val="100000"/>
              </a:lnSpc>
              <a:spcBef>
                <a:spcPts val="1000"/>
              </a:spcBef>
              <a:spcAft>
                <a:spcPts val="0"/>
              </a:spcAft>
              <a:buSzPts val="1280"/>
              <a:buNone/>
              <a:defRPr>
                <a:solidFill>
                  <a:srgbClr val="888888"/>
                </a:solidFill>
              </a:defRPr>
            </a:lvl2pPr>
            <a:lvl3pPr lvl="2" algn="ctr">
              <a:lnSpc>
                <a:spcPct val="100000"/>
              </a:lnSpc>
              <a:spcBef>
                <a:spcPts val="1000"/>
              </a:spcBef>
              <a:spcAft>
                <a:spcPts val="0"/>
              </a:spcAft>
              <a:buSzPts val="1120"/>
              <a:buNone/>
              <a:defRPr>
                <a:solidFill>
                  <a:srgbClr val="888888"/>
                </a:solidFill>
              </a:defRPr>
            </a:lvl3pPr>
            <a:lvl4pPr lvl="3" algn="ctr">
              <a:lnSpc>
                <a:spcPct val="100000"/>
              </a:lnSpc>
              <a:spcBef>
                <a:spcPts val="1000"/>
              </a:spcBef>
              <a:spcAft>
                <a:spcPts val="0"/>
              </a:spcAft>
              <a:buSzPts val="960"/>
              <a:buNone/>
              <a:defRPr>
                <a:solidFill>
                  <a:srgbClr val="888888"/>
                </a:solidFill>
              </a:defRPr>
            </a:lvl4pPr>
            <a:lvl5pPr lvl="4" algn="ctr">
              <a:lnSpc>
                <a:spcPct val="100000"/>
              </a:lnSpc>
              <a:spcBef>
                <a:spcPts val="1000"/>
              </a:spcBef>
              <a:spcAft>
                <a:spcPts val="0"/>
              </a:spcAft>
              <a:buSzPts val="960"/>
              <a:buNone/>
              <a:defRPr>
                <a:solidFill>
                  <a:srgbClr val="888888"/>
                </a:solidFill>
              </a:defRPr>
            </a:lvl5pPr>
            <a:lvl6pPr lvl="5" algn="ctr">
              <a:lnSpc>
                <a:spcPct val="100000"/>
              </a:lnSpc>
              <a:spcBef>
                <a:spcPts val="1000"/>
              </a:spcBef>
              <a:spcAft>
                <a:spcPts val="0"/>
              </a:spcAft>
              <a:buSzPts val="960"/>
              <a:buNone/>
              <a:defRPr>
                <a:solidFill>
                  <a:srgbClr val="888888"/>
                </a:solidFill>
              </a:defRPr>
            </a:lvl6pPr>
            <a:lvl7pPr lvl="6" algn="ctr">
              <a:lnSpc>
                <a:spcPct val="100000"/>
              </a:lnSpc>
              <a:spcBef>
                <a:spcPts val="1000"/>
              </a:spcBef>
              <a:spcAft>
                <a:spcPts val="0"/>
              </a:spcAft>
              <a:buSzPts val="960"/>
              <a:buNone/>
              <a:defRPr>
                <a:solidFill>
                  <a:srgbClr val="888888"/>
                </a:solidFill>
              </a:defRPr>
            </a:lvl7pPr>
            <a:lvl8pPr lvl="7" algn="ctr">
              <a:lnSpc>
                <a:spcPct val="100000"/>
              </a:lnSpc>
              <a:spcBef>
                <a:spcPts val="1000"/>
              </a:spcBef>
              <a:spcAft>
                <a:spcPts val="0"/>
              </a:spcAft>
              <a:buSzPts val="960"/>
              <a:buNone/>
              <a:defRPr>
                <a:solidFill>
                  <a:srgbClr val="888888"/>
                </a:solidFill>
              </a:defRPr>
            </a:lvl8pPr>
            <a:lvl9pPr lvl="8" algn="ctr">
              <a:lnSpc>
                <a:spcPct val="100000"/>
              </a:lnSpc>
              <a:spcBef>
                <a:spcPts val="1000"/>
              </a:spcBef>
              <a:spcAft>
                <a:spcPts val="0"/>
              </a:spcAft>
              <a:buSzPts val="960"/>
              <a:buNone/>
              <a:defRPr>
                <a:solidFill>
                  <a:srgbClr val="888888"/>
                </a:solidFill>
              </a:defRPr>
            </a:lvl9pPr>
          </a:lstStyle>
          <a:p>
            <a:endParaRPr/>
          </a:p>
        </p:txBody>
      </p:sp>
      <p:sp>
        <p:nvSpPr>
          <p:cNvPr id="40" name="Google Shape;40;p19"/>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1" name="Google Shape;41;p19"/>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2" name="Google Shape;42;p19"/>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43"/>
        <p:cNvGrpSpPr/>
        <p:nvPr/>
      </p:nvGrpSpPr>
      <p:grpSpPr>
        <a:xfrm>
          <a:off x="0" y="0"/>
          <a:ext cx="0" cy="0"/>
          <a:chOff x="0" y="0"/>
          <a:chExt cx="0" cy="0"/>
        </a:xfrm>
      </p:grpSpPr>
      <p:sp>
        <p:nvSpPr>
          <p:cNvPr id="44" name="Google Shape;44;p20"/>
          <p:cNvSpPr txBox="1">
            <a:spLocks noGrp="1"/>
          </p:cNvSpPr>
          <p:nvPr>
            <p:ph type="title"/>
          </p:nvPr>
        </p:nvSpPr>
        <p:spPr>
          <a:xfrm>
            <a:off x="677334" y="4800600"/>
            <a:ext cx="8596667" cy="566738"/>
          </a:xfrm>
          <a:prstGeom prst="rect">
            <a:avLst/>
          </a:prstGeom>
          <a:noFill/>
          <a:ln>
            <a:noFill/>
          </a:ln>
        </p:spPr>
        <p:txBody>
          <a:bodyPr spcFirstLastPara="1" wrap="square" lIns="91425" tIns="45700" rIns="91425" bIns="45700" anchor="b" anchorCtr="0">
            <a:normAutofit/>
          </a:bodyPr>
          <a:lstStyle>
            <a:lvl1pPr lvl="0" algn="l">
              <a:lnSpc>
                <a:spcPct val="100000"/>
              </a:lnSpc>
              <a:spcBef>
                <a:spcPts val="0"/>
              </a:spcBef>
              <a:spcAft>
                <a:spcPts val="0"/>
              </a:spcAft>
              <a:buClr>
                <a:schemeClr val="accent1"/>
              </a:buClr>
              <a:buSzPts val="2400"/>
              <a:buFont typeface="Trebuchet MS"/>
              <a:buNone/>
              <a:defRPr sz="2400" b="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5" name="Google Shape;45;p20"/>
          <p:cNvSpPr>
            <a:spLocks noGrp="1"/>
          </p:cNvSpPr>
          <p:nvPr>
            <p:ph type="pic" idx="2"/>
          </p:nvPr>
        </p:nvSpPr>
        <p:spPr>
          <a:xfrm>
            <a:off x="677334" y="609600"/>
            <a:ext cx="8596668" cy="3845718"/>
          </a:xfrm>
          <a:prstGeom prst="rect">
            <a:avLst/>
          </a:prstGeom>
          <a:noFill/>
          <a:ln>
            <a:noFill/>
          </a:ln>
        </p:spPr>
      </p:sp>
      <p:sp>
        <p:nvSpPr>
          <p:cNvPr id="46" name="Google Shape;46;p20"/>
          <p:cNvSpPr txBox="1">
            <a:spLocks noGrp="1"/>
          </p:cNvSpPr>
          <p:nvPr>
            <p:ph type="body" idx="1"/>
          </p:nvPr>
        </p:nvSpPr>
        <p:spPr>
          <a:xfrm>
            <a:off x="677334" y="5367338"/>
            <a:ext cx="8596667" cy="674024"/>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1000"/>
              </a:spcBef>
              <a:spcAft>
                <a:spcPts val="0"/>
              </a:spcAft>
              <a:buSzPts val="960"/>
              <a:buNone/>
              <a:defRPr sz="1200"/>
            </a:lvl1pPr>
            <a:lvl2pPr marL="914400" lvl="1" indent="-228600" algn="l">
              <a:lnSpc>
                <a:spcPct val="100000"/>
              </a:lnSpc>
              <a:spcBef>
                <a:spcPts val="1000"/>
              </a:spcBef>
              <a:spcAft>
                <a:spcPts val="0"/>
              </a:spcAft>
              <a:buSzPts val="960"/>
              <a:buNone/>
              <a:defRPr sz="1200"/>
            </a:lvl2pPr>
            <a:lvl3pPr marL="1371600" lvl="2" indent="-228600" algn="l">
              <a:lnSpc>
                <a:spcPct val="100000"/>
              </a:lnSpc>
              <a:spcBef>
                <a:spcPts val="1000"/>
              </a:spcBef>
              <a:spcAft>
                <a:spcPts val="0"/>
              </a:spcAft>
              <a:buSzPts val="800"/>
              <a:buNone/>
              <a:defRPr sz="1000"/>
            </a:lvl3pPr>
            <a:lvl4pPr marL="1828800" lvl="3" indent="-228600" algn="l">
              <a:lnSpc>
                <a:spcPct val="100000"/>
              </a:lnSpc>
              <a:spcBef>
                <a:spcPts val="1000"/>
              </a:spcBef>
              <a:spcAft>
                <a:spcPts val="0"/>
              </a:spcAft>
              <a:buSzPts val="720"/>
              <a:buNone/>
              <a:defRPr sz="900"/>
            </a:lvl4pPr>
            <a:lvl5pPr marL="2286000" lvl="4" indent="-228600" algn="l">
              <a:lnSpc>
                <a:spcPct val="100000"/>
              </a:lnSpc>
              <a:spcBef>
                <a:spcPts val="1000"/>
              </a:spcBef>
              <a:spcAft>
                <a:spcPts val="0"/>
              </a:spcAft>
              <a:buSzPts val="720"/>
              <a:buNone/>
              <a:defRPr sz="900"/>
            </a:lvl5pPr>
            <a:lvl6pPr marL="2743200" lvl="5" indent="-228600" algn="l">
              <a:lnSpc>
                <a:spcPct val="100000"/>
              </a:lnSpc>
              <a:spcBef>
                <a:spcPts val="1000"/>
              </a:spcBef>
              <a:spcAft>
                <a:spcPts val="0"/>
              </a:spcAft>
              <a:buSzPts val="720"/>
              <a:buNone/>
              <a:defRPr sz="900"/>
            </a:lvl6pPr>
            <a:lvl7pPr marL="3200400" lvl="6" indent="-228600" algn="l">
              <a:lnSpc>
                <a:spcPct val="100000"/>
              </a:lnSpc>
              <a:spcBef>
                <a:spcPts val="1000"/>
              </a:spcBef>
              <a:spcAft>
                <a:spcPts val="0"/>
              </a:spcAft>
              <a:buSzPts val="720"/>
              <a:buNone/>
              <a:defRPr sz="900"/>
            </a:lvl7pPr>
            <a:lvl8pPr marL="3657600" lvl="7" indent="-228600" algn="l">
              <a:lnSpc>
                <a:spcPct val="100000"/>
              </a:lnSpc>
              <a:spcBef>
                <a:spcPts val="1000"/>
              </a:spcBef>
              <a:spcAft>
                <a:spcPts val="0"/>
              </a:spcAft>
              <a:buSzPts val="720"/>
              <a:buNone/>
              <a:defRPr sz="900"/>
            </a:lvl8pPr>
            <a:lvl9pPr marL="4114800" lvl="8" indent="-228600" algn="l">
              <a:lnSpc>
                <a:spcPct val="100000"/>
              </a:lnSpc>
              <a:spcBef>
                <a:spcPts val="1000"/>
              </a:spcBef>
              <a:spcAft>
                <a:spcPts val="0"/>
              </a:spcAft>
              <a:buSzPts val="720"/>
              <a:buNone/>
              <a:defRPr sz="900"/>
            </a:lvl9pPr>
          </a:lstStyle>
          <a:p>
            <a:endParaRPr/>
          </a:p>
        </p:txBody>
      </p:sp>
      <p:sp>
        <p:nvSpPr>
          <p:cNvPr id="47" name="Google Shape;47;p20"/>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8" name="Google Shape;48;p20"/>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9" name="Google Shape;49;p20"/>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50"/>
        <p:cNvGrpSpPr/>
        <p:nvPr/>
      </p:nvGrpSpPr>
      <p:grpSpPr>
        <a:xfrm>
          <a:off x="0" y="0"/>
          <a:ext cx="0" cy="0"/>
          <a:chOff x="0" y="0"/>
          <a:chExt cx="0" cy="0"/>
        </a:xfrm>
      </p:grpSpPr>
      <p:sp>
        <p:nvSpPr>
          <p:cNvPr id="51" name="Google Shape;51;p22"/>
          <p:cNvSpPr txBox="1">
            <a:spLocks noGrp="1"/>
          </p:cNvSpPr>
          <p:nvPr>
            <p:ph type="title"/>
          </p:nvPr>
        </p:nvSpPr>
        <p:spPr>
          <a:xfrm>
            <a:off x="677334" y="609600"/>
            <a:ext cx="8596668" cy="1320800"/>
          </a:xfrm>
          <a:prstGeom prst="rect">
            <a:avLst/>
          </a:prstGeom>
          <a:noFill/>
          <a:ln>
            <a:noFill/>
          </a:ln>
        </p:spPr>
        <p:txBody>
          <a:bodyPr spcFirstLastPara="1" wrap="square" lIns="91425" tIns="45700" rIns="91425" bIns="45700" anchor="t" anchorCtr="0">
            <a:normAutofit/>
          </a:bodyPr>
          <a:lstStyle>
            <a:lvl1pPr lvl="0" algn="l">
              <a:lnSpc>
                <a:spcPct val="100000"/>
              </a:lnSpc>
              <a:spcBef>
                <a:spcPts val="0"/>
              </a:spcBef>
              <a:spcAft>
                <a:spcPts val="0"/>
              </a:spcAft>
              <a:buClr>
                <a:schemeClr val="accent1"/>
              </a:buClr>
              <a:buSzPts val="3600"/>
              <a:buFont typeface="Trebuchet MS"/>
              <a:buNone/>
              <a:defRPr sz="36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2" name="Google Shape;52;p22"/>
          <p:cNvSpPr txBox="1">
            <a:spLocks noGrp="1"/>
          </p:cNvSpPr>
          <p:nvPr>
            <p:ph type="body" idx="1"/>
          </p:nvPr>
        </p:nvSpPr>
        <p:spPr>
          <a:xfrm>
            <a:off x="677334" y="2160589"/>
            <a:ext cx="8596668" cy="3880773"/>
          </a:xfrm>
          <a:prstGeom prst="rect">
            <a:avLst/>
          </a:prstGeom>
          <a:noFill/>
          <a:ln>
            <a:noFill/>
          </a:ln>
        </p:spPr>
        <p:txBody>
          <a:bodyPr spcFirstLastPara="1" wrap="square" lIns="91425" tIns="45700" rIns="91425" bIns="45700" anchor="t" anchorCtr="0">
            <a:normAutofit/>
          </a:bodyPr>
          <a:lstStyle>
            <a:lvl1pPr marL="457200" lvl="0" indent="-320040" algn="l">
              <a:lnSpc>
                <a:spcPct val="100000"/>
              </a:lnSpc>
              <a:spcBef>
                <a:spcPts val="1000"/>
              </a:spcBef>
              <a:spcAft>
                <a:spcPts val="0"/>
              </a:spcAft>
              <a:buSzPts val="1440"/>
              <a:buChar char="►"/>
              <a:defRPr/>
            </a:lvl1pPr>
            <a:lvl2pPr marL="914400" lvl="1" indent="-320040" algn="l">
              <a:lnSpc>
                <a:spcPct val="100000"/>
              </a:lnSpc>
              <a:spcBef>
                <a:spcPts val="1000"/>
              </a:spcBef>
              <a:spcAft>
                <a:spcPts val="0"/>
              </a:spcAft>
              <a:buSzPts val="1440"/>
              <a:buChar char="►"/>
              <a:defRPr/>
            </a:lvl2pPr>
            <a:lvl3pPr marL="1371600" lvl="2" indent="-320040" algn="l">
              <a:lnSpc>
                <a:spcPct val="100000"/>
              </a:lnSpc>
              <a:spcBef>
                <a:spcPts val="1000"/>
              </a:spcBef>
              <a:spcAft>
                <a:spcPts val="0"/>
              </a:spcAft>
              <a:buSzPts val="1440"/>
              <a:buChar char="►"/>
              <a:defRPr/>
            </a:lvl3pPr>
            <a:lvl4pPr marL="1828800" lvl="3" indent="-320040" algn="l">
              <a:lnSpc>
                <a:spcPct val="100000"/>
              </a:lnSpc>
              <a:spcBef>
                <a:spcPts val="1000"/>
              </a:spcBef>
              <a:spcAft>
                <a:spcPts val="0"/>
              </a:spcAft>
              <a:buSzPts val="1440"/>
              <a:buChar char="►"/>
              <a:defRPr/>
            </a:lvl4pPr>
            <a:lvl5pPr marL="2286000" lvl="4" indent="-320040" algn="l">
              <a:lnSpc>
                <a:spcPct val="100000"/>
              </a:lnSpc>
              <a:spcBef>
                <a:spcPts val="1000"/>
              </a:spcBef>
              <a:spcAft>
                <a:spcPts val="0"/>
              </a:spcAft>
              <a:buSzPts val="1440"/>
              <a:buChar char="►"/>
              <a:defRPr/>
            </a:lvl5pPr>
            <a:lvl6pPr marL="2743200" lvl="5" indent="-320040" algn="l">
              <a:lnSpc>
                <a:spcPct val="100000"/>
              </a:lnSpc>
              <a:spcBef>
                <a:spcPts val="1000"/>
              </a:spcBef>
              <a:spcAft>
                <a:spcPts val="0"/>
              </a:spcAft>
              <a:buSzPts val="1440"/>
              <a:buChar char="►"/>
              <a:defRPr/>
            </a:lvl6pPr>
            <a:lvl7pPr marL="3200400" lvl="6" indent="-320040" algn="l">
              <a:lnSpc>
                <a:spcPct val="100000"/>
              </a:lnSpc>
              <a:spcBef>
                <a:spcPts val="1000"/>
              </a:spcBef>
              <a:spcAft>
                <a:spcPts val="0"/>
              </a:spcAft>
              <a:buSzPts val="1440"/>
              <a:buChar char="►"/>
              <a:defRPr/>
            </a:lvl7pPr>
            <a:lvl8pPr marL="3657600" lvl="7" indent="-320040" algn="l">
              <a:lnSpc>
                <a:spcPct val="100000"/>
              </a:lnSpc>
              <a:spcBef>
                <a:spcPts val="1000"/>
              </a:spcBef>
              <a:spcAft>
                <a:spcPts val="0"/>
              </a:spcAft>
              <a:buSzPts val="1440"/>
              <a:buChar char="►"/>
              <a:defRPr/>
            </a:lvl8pPr>
            <a:lvl9pPr marL="4114800" lvl="8" indent="-320040" algn="l">
              <a:lnSpc>
                <a:spcPct val="100000"/>
              </a:lnSpc>
              <a:spcBef>
                <a:spcPts val="1000"/>
              </a:spcBef>
              <a:spcAft>
                <a:spcPts val="0"/>
              </a:spcAft>
              <a:buSzPts val="1440"/>
              <a:buChar char="►"/>
              <a:defRPr/>
            </a:lvl9pPr>
          </a:lstStyle>
          <a:p>
            <a:endParaRPr/>
          </a:p>
        </p:txBody>
      </p:sp>
      <p:sp>
        <p:nvSpPr>
          <p:cNvPr id="53" name="Google Shape;53;p22"/>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4" name="Google Shape;54;p22"/>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5" name="Google Shape;55;p22"/>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56"/>
        <p:cNvGrpSpPr/>
        <p:nvPr/>
      </p:nvGrpSpPr>
      <p:grpSpPr>
        <a:xfrm>
          <a:off x="0" y="0"/>
          <a:ext cx="0" cy="0"/>
          <a:chOff x="0" y="0"/>
          <a:chExt cx="0" cy="0"/>
        </a:xfrm>
      </p:grpSpPr>
      <p:sp>
        <p:nvSpPr>
          <p:cNvPr id="57" name="Google Shape;57;p23"/>
          <p:cNvSpPr txBox="1">
            <a:spLocks noGrp="1"/>
          </p:cNvSpPr>
          <p:nvPr>
            <p:ph type="title"/>
          </p:nvPr>
        </p:nvSpPr>
        <p:spPr>
          <a:xfrm>
            <a:off x="677334" y="609600"/>
            <a:ext cx="8596668" cy="1320800"/>
          </a:xfrm>
          <a:prstGeom prst="rect">
            <a:avLst/>
          </a:prstGeom>
          <a:noFill/>
          <a:ln>
            <a:noFill/>
          </a:ln>
        </p:spPr>
        <p:txBody>
          <a:bodyPr spcFirstLastPara="1" wrap="square" lIns="91425" tIns="45700" rIns="91425" bIns="45700" anchor="t" anchorCtr="0">
            <a:normAutofit/>
          </a:bodyPr>
          <a:lstStyle>
            <a:lvl1pPr lvl="0" algn="l">
              <a:lnSpc>
                <a:spcPct val="100000"/>
              </a:lnSpc>
              <a:spcBef>
                <a:spcPts val="0"/>
              </a:spcBef>
              <a:spcAft>
                <a:spcPts val="0"/>
              </a:spcAft>
              <a:buClr>
                <a:schemeClr val="accen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8" name="Google Shape;58;p23"/>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9" name="Google Shape;59;p23"/>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0" name="Google Shape;60;p23"/>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61"/>
        <p:cNvGrpSpPr/>
        <p:nvPr/>
      </p:nvGrpSpPr>
      <p:grpSpPr>
        <a:xfrm>
          <a:off x="0" y="0"/>
          <a:ext cx="0" cy="0"/>
          <a:chOff x="0" y="0"/>
          <a:chExt cx="0" cy="0"/>
        </a:xfrm>
      </p:grpSpPr>
      <p:sp>
        <p:nvSpPr>
          <p:cNvPr id="62" name="Google Shape;62;p21"/>
          <p:cNvSpPr txBox="1">
            <a:spLocks noGrp="1"/>
          </p:cNvSpPr>
          <p:nvPr>
            <p:ph type="title"/>
          </p:nvPr>
        </p:nvSpPr>
        <p:spPr>
          <a:xfrm>
            <a:off x="677335" y="2700867"/>
            <a:ext cx="8596668" cy="1826581"/>
          </a:xfrm>
          <a:prstGeom prst="rect">
            <a:avLst/>
          </a:prstGeom>
          <a:noFill/>
          <a:ln>
            <a:noFill/>
          </a:ln>
        </p:spPr>
        <p:txBody>
          <a:bodyPr spcFirstLastPara="1" wrap="square" lIns="91425" tIns="45700" rIns="91425" bIns="45700" anchor="b" anchorCtr="0">
            <a:normAutofit/>
          </a:bodyPr>
          <a:lstStyle>
            <a:lvl1pPr lvl="0" algn="l">
              <a:lnSpc>
                <a:spcPct val="100000"/>
              </a:lnSpc>
              <a:spcBef>
                <a:spcPts val="0"/>
              </a:spcBef>
              <a:spcAft>
                <a:spcPts val="0"/>
              </a:spcAft>
              <a:buClr>
                <a:schemeClr val="accent1"/>
              </a:buClr>
              <a:buSzPts val="4000"/>
              <a:buFont typeface="Trebuchet MS"/>
              <a:buNone/>
              <a:defRPr sz="4000" b="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3" name="Google Shape;63;p21"/>
          <p:cNvSpPr txBox="1">
            <a:spLocks noGrp="1"/>
          </p:cNvSpPr>
          <p:nvPr>
            <p:ph type="body" idx="1"/>
          </p:nvPr>
        </p:nvSpPr>
        <p:spPr>
          <a:xfrm>
            <a:off x="677335" y="4527448"/>
            <a:ext cx="8596668" cy="860400"/>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1000"/>
              </a:spcBef>
              <a:spcAft>
                <a:spcPts val="0"/>
              </a:spcAft>
              <a:buSzPts val="1600"/>
              <a:buNone/>
              <a:defRPr sz="2000">
                <a:solidFill>
                  <a:srgbClr val="7F7F7F"/>
                </a:solidFill>
              </a:defRPr>
            </a:lvl1pPr>
            <a:lvl2pPr marL="914400" lvl="1" indent="-228600" algn="l">
              <a:lnSpc>
                <a:spcPct val="100000"/>
              </a:lnSpc>
              <a:spcBef>
                <a:spcPts val="1000"/>
              </a:spcBef>
              <a:spcAft>
                <a:spcPts val="0"/>
              </a:spcAft>
              <a:buSzPts val="1440"/>
              <a:buNone/>
              <a:defRPr sz="1800">
                <a:solidFill>
                  <a:srgbClr val="888888"/>
                </a:solidFill>
              </a:defRPr>
            </a:lvl2pPr>
            <a:lvl3pPr marL="1371600" lvl="2" indent="-228600" algn="l">
              <a:lnSpc>
                <a:spcPct val="100000"/>
              </a:lnSpc>
              <a:spcBef>
                <a:spcPts val="1000"/>
              </a:spcBef>
              <a:spcAft>
                <a:spcPts val="0"/>
              </a:spcAft>
              <a:buSzPts val="1280"/>
              <a:buNone/>
              <a:defRPr sz="1600">
                <a:solidFill>
                  <a:srgbClr val="888888"/>
                </a:solidFill>
              </a:defRPr>
            </a:lvl3pPr>
            <a:lvl4pPr marL="1828800" lvl="3" indent="-228600" algn="l">
              <a:lnSpc>
                <a:spcPct val="100000"/>
              </a:lnSpc>
              <a:spcBef>
                <a:spcPts val="1000"/>
              </a:spcBef>
              <a:spcAft>
                <a:spcPts val="0"/>
              </a:spcAft>
              <a:buSzPts val="1120"/>
              <a:buNone/>
              <a:defRPr sz="1400">
                <a:solidFill>
                  <a:srgbClr val="888888"/>
                </a:solidFill>
              </a:defRPr>
            </a:lvl4pPr>
            <a:lvl5pPr marL="2286000" lvl="4" indent="-228600" algn="l">
              <a:lnSpc>
                <a:spcPct val="100000"/>
              </a:lnSpc>
              <a:spcBef>
                <a:spcPts val="1000"/>
              </a:spcBef>
              <a:spcAft>
                <a:spcPts val="0"/>
              </a:spcAft>
              <a:buSzPts val="1120"/>
              <a:buNone/>
              <a:defRPr sz="1400">
                <a:solidFill>
                  <a:srgbClr val="888888"/>
                </a:solidFill>
              </a:defRPr>
            </a:lvl5pPr>
            <a:lvl6pPr marL="2743200" lvl="5" indent="-228600" algn="l">
              <a:lnSpc>
                <a:spcPct val="100000"/>
              </a:lnSpc>
              <a:spcBef>
                <a:spcPts val="1000"/>
              </a:spcBef>
              <a:spcAft>
                <a:spcPts val="0"/>
              </a:spcAft>
              <a:buSzPts val="1120"/>
              <a:buNone/>
              <a:defRPr sz="1400">
                <a:solidFill>
                  <a:srgbClr val="888888"/>
                </a:solidFill>
              </a:defRPr>
            </a:lvl6pPr>
            <a:lvl7pPr marL="3200400" lvl="6" indent="-228600" algn="l">
              <a:lnSpc>
                <a:spcPct val="100000"/>
              </a:lnSpc>
              <a:spcBef>
                <a:spcPts val="1000"/>
              </a:spcBef>
              <a:spcAft>
                <a:spcPts val="0"/>
              </a:spcAft>
              <a:buSzPts val="1120"/>
              <a:buNone/>
              <a:defRPr sz="1400">
                <a:solidFill>
                  <a:srgbClr val="888888"/>
                </a:solidFill>
              </a:defRPr>
            </a:lvl7pPr>
            <a:lvl8pPr marL="3657600" lvl="7" indent="-228600" algn="l">
              <a:lnSpc>
                <a:spcPct val="100000"/>
              </a:lnSpc>
              <a:spcBef>
                <a:spcPts val="1000"/>
              </a:spcBef>
              <a:spcAft>
                <a:spcPts val="0"/>
              </a:spcAft>
              <a:buSzPts val="1120"/>
              <a:buNone/>
              <a:defRPr sz="1400">
                <a:solidFill>
                  <a:srgbClr val="888888"/>
                </a:solidFill>
              </a:defRPr>
            </a:lvl8pPr>
            <a:lvl9pPr marL="4114800" lvl="8" indent="-228600" algn="l">
              <a:lnSpc>
                <a:spcPct val="100000"/>
              </a:lnSpc>
              <a:spcBef>
                <a:spcPts val="1000"/>
              </a:spcBef>
              <a:spcAft>
                <a:spcPts val="0"/>
              </a:spcAft>
              <a:buSzPts val="1120"/>
              <a:buNone/>
              <a:defRPr sz="1400">
                <a:solidFill>
                  <a:srgbClr val="888888"/>
                </a:solidFill>
              </a:defRPr>
            </a:lvl9pPr>
          </a:lstStyle>
          <a:p>
            <a:endParaRPr/>
          </a:p>
        </p:txBody>
      </p:sp>
      <p:sp>
        <p:nvSpPr>
          <p:cNvPr id="64" name="Google Shape;64;p21"/>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5" name="Google Shape;65;p21"/>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6" name="Google Shape;66;p21"/>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67"/>
        <p:cNvGrpSpPr/>
        <p:nvPr/>
      </p:nvGrpSpPr>
      <p:grpSpPr>
        <a:xfrm>
          <a:off x="0" y="0"/>
          <a:ext cx="0" cy="0"/>
          <a:chOff x="0" y="0"/>
          <a:chExt cx="0" cy="0"/>
        </a:xfrm>
      </p:grpSpPr>
      <p:sp>
        <p:nvSpPr>
          <p:cNvPr id="68" name="Google Shape;68;p24"/>
          <p:cNvSpPr txBox="1">
            <a:spLocks noGrp="1"/>
          </p:cNvSpPr>
          <p:nvPr>
            <p:ph type="title"/>
          </p:nvPr>
        </p:nvSpPr>
        <p:spPr>
          <a:xfrm>
            <a:off x="677334" y="609600"/>
            <a:ext cx="8596668" cy="1320800"/>
          </a:xfrm>
          <a:prstGeom prst="rect">
            <a:avLst/>
          </a:prstGeom>
          <a:noFill/>
          <a:ln>
            <a:noFill/>
          </a:ln>
        </p:spPr>
        <p:txBody>
          <a:bodyPr spcFirstLastPara="1" wrap="square" lIns="91425" tIns="45700" rIns="91425" bIns="45700" anchor="t" anchorCtr="0">
            <a:normAutofit/>
          </a:bodyPr>
          <a:lstStyle>
            <a:lvl1pPr lvl="0" algn="l">
              <a:lnSpc>
                <a:spcPct val="100000"/>
              </a:lnSpc>
              <a:spcBef>
                <a:spcPts val="0"/>
              </a:spcBef>
              <a:spcAft>
                <a:spcPts val="0"/>
              </a:spcAft>
              <a:buClr>
                <a:schemeClr val="accen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9" name="Google Shape;69;p24"/>
          <p:cNvSpPr txBox="1">
            <a:spLocks noGrp="1"/>
          </p:cNvSpPr>
          <p:nvPr>
            <p:ph type="body" idx="1"/>
          </p:nvPr>
        </p:nvSpPr>
        <p:spPr>
          <a:xfrm>
            <a:off x="677334" y="2160589"/>
            <a:ext cx="4184035" cy="3880772"/>
          </a:xfrm>
          <a:prstGeom prst="rect">
            <a:avLst/>
          </a:prstGeom>
          <a:noFill/>
          <a:ln>
            <a:noFill/>
          </a:ln>
        </p:spPr>
        <p:txBody>
          <a:bodyPr spcFirstLastPara="1" wrap="square" lIns="91425" tIns="45700" rIns="91425" bIns="45700" anchor="t" anchorCtr="0">
            <a:normAutofit/>
          </a:bodyPr>
          <a:lstStyle>
            <a:lvl1pPr marL="457200" lvl="0" indent="-320040" algn="l">
              <a:lnSpc>
                <a:spcPct val="100000"/>
              </a:lnSpc>
              <a:spcBef>
                <a:spcPts val="1000"/>
              </a:spcBef>
              <a:spcAft>
                <a:spcPts val="0"/>
              </a:spcAft>
              <a:buSzPts val="1440"/>
              <a:buChar char="►"/>
              <a:defRPr/>
            </a:lvl1pPr>
            <a:lvl2pPr marL="914400" lvl="1" indent="-320040" algn="l">
              <a:lnSpc>
                <a:spcPct val="100000"/>
              </a:lnSpc>
              <a:spcBef>
                <a:spcPts val="1000"/>
              </a:spcBef>
              <a:spcAft>
                <a:spcPts val="0"/>
              </a:spcAft>
              <a:buSzPts val="1440"/>
              <a:buChar char="►"/>
              <a:defRPr/>
            </a:lvl2pPr>
            <a:lvl3pPr marL="1371600" lvl="2" indent="-320040" algn="l">
              <a:lnSpc>
                <a:spcPct val="100000"/>
              </a:lnSpc>
              <a:spcBef>
                <a:spcPts val="1000"/>
              </a:spcBef>
              <a:spcAft>
                <a:spcPts val="0"/>
              </a:spcAft>
              <a:buSzPts val="1440"/>
              <a:buChar char="►"/>
              <a:defRPr/>
            </a:lvl3pPr>
            <a:lvl4pPr marL="1828800" lvl="3" indent="-320040" algn="l">
              <a:lnSpc>
                <a:spcPct val="100000"/>
              </a:lnSpc>
              <a:spcBef>
                <a:spcPts val="1000"/>
              </a:spcBef>
              <a:spcAft>
                <a:spcPts val="0"/>
              </a:spcAft>
              <a:buSzPts val="1440"/>
              <a:buChar char="►"/>
              <a:defRPr/>
            </a:lvl4pPr>
            <a:lvl5pPr marL="2286000" lvl="4" indent="-320040" algn="l">
              <a:lnSpc>
                <a:spcPct val="100000"/>
              </a:lnSpc>
              <a:spcBef>
                <a:spcPts val="1000"/>
              </a:spcBef>
              <a:spcAft>
                <a:spcPts val="0"/>
              </a:spcAft>
              <a:buSzPts val="1440"/>
              <a:buChar char="►"/>
              <a:defRPr/>
            </a:lvl5pPr>
            <a:lvl6pPr marL="2743200" lvl="5" indent="-320040" algn="l">
              <a:lnSpc>
                <a:spcPct val="100000"/>
              </a:lnSpc>
              <a:spcBef>
                <a:spcPts val="1000"/>
              </a:spcBef>
              <a:spcAft>
                <a:spcPts val="0"/>
              </a:spcAft>
              <a:buSzPts val="1440"/>
              <a:buChar char="►"/>
              <a:defRPr/>
            </a:lvl6pPr>
            <a:lvl7pPr marL="3200400" lvl="6" indent="-320040" algn="l">
              <a:lnSpc>
                <a:spcPct val="100000"/>
              </a:lnSpc>
              <a:spcBef>
                <a:spcPts val="1000"/>
              </a:spcBef>
              <a:spcAft>
                <a:spcPts val="0"/>
              </a:spcAft>
              <a:buSzPts val="1440"/>
              <a:buChar char="►"/>
              <a:defRPr/>
            </a:lvl7pPr>
            <a:lvl8pPr marL="3657600" lvl="7" indent="-320040" algn="l">
              <a:lnSpc>
                <a:spcPct val="100000"/>
              </a:lnSpc>
              <a:spcBef>
                <a:spcPts val="1000"/>
              </a:spcBef>
              <a:spcAft>
                <a:spcPts val="0"/>
              </a:spcAft>
              <a:buSzPts val="1440"/>
              <a:buChar char="►"/>
              <a:defRPr/>
            </a:lvl8pPr>
            <a:lvl9pPr marL="4114800" lvl="8" indent="-320040" algn="l">
              <a:lnSpc>
                <a:spcPct val="100000"/>
              </a:lnSpc>
              <a:spcBef>
                <a:spcPts val="1000"/>
              </a:spcBef>
              <a:spcAft>
                <a:spcPts val="0"/>
              </a:spcAft>
              <a:buSzPts val="1440"/>
              <a:buChar char="►"/>
              <a:defRPr/>
            </a:lvl9pPr>
          </a:lstStyle>
          <a:p>
            <a:endParaRPr/>
          </a:p>
        </p:txBody>
      </p:sp>
      <p:sp>
        <p:nvSpPr>
          <p:cNvPr id="70" name="Google Shape;70;p24"/>
          <p:cNvSpPr txBox="1">
            <a:spLocks noGrp="1"/>
          </p:cNvSpPr>
          <p:nvPr>
            <p:ph type="body" idx="2"/>
          </p:nvPr>
        </p:nvSpPr>
        <p:spPr>
          <a:xfrm>
            <a:off x="5089970" y="2160589"/>
            <a:ext cx="4184034" cy="3880773"/>
          </a:xfrm>
          <a:prstGeom prst="rect">
            <a:avLst/>
          </a:prstGeom>
          <a:noFill/>
          <a:ln>
            <a:noFill/>
          </a:ln>
        </p:spPr>
        <p:txBody>
          <a:bodyPr spcFirstLastPara="1" wrap="square" lIns="91425" tIns="45700" rIns="91425" bIns="45700" anchor="t" anchorCtr="0">
            <a:normAutofit/>
          </a:bodyPr>
          <a:lstStyle>
            <a:lvl1pPr marL="457200" lvl="0" indent="-320040" algn="l">
              <a:lnSpc>
                <a:spcPct val="100000"/>
              </a:lnSpc>
              <a:spcBef>
                <a:spcPts val="1000"/>
              </a:spcBef>
              <a:spcAft>
                <a:spcPts val="0"/>
              </a:spcAft>
              <a:buSzPts val="1440"/>
              <a:buChar char="►"/>
              <a:defRPr/>
            </a:lvl1pPr>
            <a:lvl2pPr marL="914400" lvl="1" indent="-320040" algn="l">
              <a:lnSpc>
                <a:spcPct val="100000"/>
              </a:lnSpc>
              <a:spcBef>
                <a:spcPts val="1000"/>
              </a:spcBef>
              <a:spcAft>
                <a:spcPts val="0"/>
              </a:spcAft>
              <a:buSzPts val="1440"/>
              <a:buChar char="►"/>
              <a:defRPr/>
            </a:lvl2pPr>
            <a:lvl3pPr marL="1371600" lvl="2" indent="-320040" algn="l">
              <a:lnSpc>
                <a:spcPct val="100000"/>
              </a:lnSpc>
              <a:spcBef>
                <a:spcPts val="1000"/>
              </a:spcBef>
              <a:spcAft>
                <a:spcPts val="0"/>
              </a:spcAft>
              <a:buSzPts val="1440"/>
              <a:buChar char="►"/>
              <a:defRPr/>
            </a:lvl3pPr>
            <a:lvl4pPr marL="1828800" lvl="3" indent="-320040" algn="l">
              <a:lnSpc>
                <a:spcPct val="100000"/>
              </a:lnSpc>
              <a:spcBef>
                <a:spcPts val="1000"/>
              </a:spcBef>
              <a:spcAft>
                <a:spcPts val="0"/>
              </a:spcAft>
              <a:buSzPts val="1440"/>
              <a:buChar char="►"/>
              <a:defRPr/>
            </a:lvl4pPr>
            <a:lvl5pPr marL="2286000" lvl="4" indent="-320040" algn="l">
              <a:lnSpc>
                <a:spcPct val="100000"/>
              </a:lnSpc>
              <a:spcBef>
                <a:spcPts val="1000"/>
              </a:spcBef>
              <a:spcAft>
                <a:spcPts val="0"/>
              </a:spcAft>
              <a:buSzPts val="1440"/>
              <a:buChar char="►"/>
              <a:defRPr/>
            </a:lvl5pPr>
            <a:lvl6pPr marL="2743200" lvl="5" indent="-320040" algn="l">
              <a:lnSpc>
                <a:spcPct val="100000"/>
              </a:lnSpc>
              <a:spcBef>
                <a:spcPts val="1000"/>
              </a:spcBef>
              <a:spcAft>
                <a:spcPts val="0"/>
              </a:spcAft>
              <a:buSzPts val="1440"/>
              <a:buChar char="►"/>
              <a:defRPr/>
            </a:lvl6pPr>
            <a:lvl7pPr marL="3200400" lvl="6" indent="-320040" algn="l">
              <a:lnSpc>
                <a:spcPct val="100000"/>
              </a:lnSpc>
              <a:spcBef>
                <a:spcPts val="1000"/>
              </a:spcBef>
              <a:spcAft>
                <a:spcPts val="0"/>
              </a:spcAft>
              <a:buSzPts val="1440"/>
              <a:buChar char="►"/>
              <a:defRPr/>
            </a:lvl7pPr>
            <a:lvl8pPr marL="3657600" lvl="7" indent="-320040" algn="l">
              <a:lnSpc>
                <a:spcPct val="100000"/>
              </a:lnSpc>
              <a:spcBef>
                <a:spcPts val="1000"/>
              </a:spcBef>
              <a:spcAft>
                <a:spcPts val="0"/>
              </a:spcAft>
              <a:buSzPts val="1440"/>
              <a:buChar char="►"/>
              <a:defRPr/>
            </a:lvl8pPr>
            <a:lvl9pPr marL="4114800" lvl="8" indent="-320040" algn="l">
              <a:lnSpc>
                <a:spcPct val="100000"/>
              </a:lnSpc>
              <a:spcBef>
                <a:spcPts val="1000"/>
              </a:spcBef>
              <a:spcAft>
                <a:spcPts val="0"/>
              </a:spcAft>
              <a:buSzPts val="1440"/>
              <a:buChar char="►"/>
              <a:defRPr/>
            </a:lvl9pPr>
          </a:lstStyle>
          <a:p>
            <a:endParaRPr/>
          </a:p>
        </p:txBody>
      </p:sp>
      <p:sp>
        <p:nvSpPr>
          <p:cNvPr id="71" name="Google Shape;71;p24"/>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2" name="Google Shape;72;p24"/>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3" name="Google Shape;73;p24"/>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74"/>
        <p:cNvGrpSpPr/>
        <p:nvPr/>
      </p:nvGrpSpPr>
      <p:grpSpPr>
        <a:xfrm>
          <a:off x="0" y="0"/>
          <a:ext cx="0" cy="0"/>
          <a:chOff x="0" y="0"/>
          <a:chExt cx="0" cy="0"/>
        </a:xfrm>
      </p:grpSpPr>
      <p:sp>
        <p:nvSpPr>
          <p:cNvPr id="75" name="Google Shape;75;p25"/>
          <p:cNvSpPr txBox="1">
            <a:spLocks noGrp="1"/>
          </p:cNvSpPr>
          <p:nvPr>
            <p:ph type="title"/>
          </p:nvPr>
        </p:nvSpPr>
        <p:spPr>
          <a:xfrm>
            <a:off x="677334" y="609600"/>
            <a:ext cx="8596668" cy="1320800"/>
          </a:xfrm>
          <a:prstGeom prst="rect">
            <a:avLst/>
          </a:prstGeom>
          <a:noFill/>
          <a:ln>
            <a:noFill/>
          </a:ln>
        </p:spPr>
        <p:txBody>
          <a:bodyPr spcFirstLastPara="1" wrap="square" lIns="91425" tIns="45700" rIns="91425" bIns="45700" anchor="t" anchorCtr="0">
            <a:normAutofit/>
          </a:bodyPr>
          <a:lstStyle>
            <a:lvl1pPr lvl="0" algn="l">
              <a:lnSpc>
                <a:spcPct val="100000"/>
              </a:lnSpc>
              <a:spcBef>
                <a:spcPts val="0"/>
              </a:spcBef>
              <a:spcAft>
                <a:spcPts val="0"/>
              </a:spcAft>
              <a:buClr>
                <a:schemeClr val="accent1"/>
              </a:buClr>
              <a:buSzPts val="3600"/>
              <a:buFont typeface="Trebuchet MS"/>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6" name="Google Shape;76;p25"/>
          <p:cNvSpPr txBox="1">
            <a:spLocks noGrp="1"/>
          </p:cNvSpPr>
          <p:nvPr>
            <p:ph type="body" idx="1"/>
          </p:nvPr>
        </p:nvSpPr>
        <p:spPr>
          <a:xfrm>
            <a:off x="675745" y="2160983"/>
            <a:ext cx="4185623" cy="576262"/>
          </a:xfrm>
          <a:prstGeom prst="rect">
            <a:avLst/>
          </a:prstGeom>
          <a:noFill/>
          <a:ln>
            <a:noFill/>
          </a:ln>
        </p:spPr>
        <p:txBody>
          <a:bodyPr spcFirstLastPara="1" wrap="square" lIns="91425" tIns="45700" rIns="91425" bIns="45700" anchor="b" anchorCtr="0">
            <a:noAutofit/>
          </a:bodyPr>
          <a:lstStyle>
            <a:lvl1pPr marL="457200" lvl="0" indent="-228600" algn="l">
              <a:lnSpc>
                <a:spcPct val="100000"/>
              </a:lnSpc>
              <a:spcBef>
                <a:spcPts val="1000"/>
              </a:spcBef>
              <a:spcAft>
                <a:spcPts val="0"/>
              </a:spcAft>
              <a:buSzPts val="1920"/>
              <a:buNone/>
              <a:defRPr sz="2400" b="0"/>
            </a:lvl1pPr>
            <a:lvl2pPr marL="914400" lvl="1" indent="-228600" algn="l">
              <a:lnSpc>
                <a:spcPct val="100000"/>
              </a:lnSpc>
              <a:spcBef>
                <a:spcPts val="1000"/>
              </a:spcBef>
              <a:spcAft>
                <a:spcPts val="0"/>
              </a:spcAft>
              <a:buSzPts val="1600"/>
              <a:buNone/>
              <a:defRPr sz="2000" b="1"/>
            </a:lvl2pPr>
            <a:lvl3pPr marL="1371600" lvl="2" indent="-228600" algn="l">
              <a:lnSpc>
                <a:spcPct val="100000"/>
              </a:lnSpc>
              <a:spcBef>
                <a:spcPts val="1000"/>
              </a:spcBef>
              <a:spcAft>
                <a:spcPts val="0"/>
              </a:spcAft>
              <a:buSzPts val="1440"/>
              <a:buNone/>
              <a:defRPr sz="1800" b="1"/>
            </a:lvl3pPr>
            <a:lvl4pPr marL="1828800" lvl="3" indent="-228600" algn="l">
              <a:lnSpc>
                <a:spcPct val="100000"/>
              </a:lnSpc>
              <a:spcBef>
                <a:spcPts val="1000"/>
              </a:spcBef>
              <a:spcAft>
                <a:spcPts val="0"/>
              </a:spcAft>
              <a:buSzPts val="1280"/>
              <a:buNone/>
              <a:defRPr sz="1600" b="1"/>
            </a:lvl4pPr>
            <a:lvl5pPr marL="2286000" lvl="4" indent="-228600" algn="l">
              <a:lnSpc>
                <a:spcPct val="100000"/>
              </a:lnSpc>
              <a:spcBef>
                <a:spcPts val="1000"/>
              </a:spcBef>
              <a:spcAft>
                <a:spcPts val="0"/>
              </a:spcAft>
              <a:buSzPts val="1280"/>
              <a:buNone/>
              <a:defRPr sz="1600" b="1"/>
            </a:lvl5pPr>
            <a:lvl6pPr marL="2743200" lvl="5" indent="-228600" algn="l">
              <a:lnSpc>
                <a:spcPct val="100000"/>
              </a:lnSpc>
              <a:spcBef>
                <a:spcPts val="1000"/>
              </a:spcBef>
              <a:spcAft>
                <a:spcPts val="0"/>
              </a:spcAft>
              <a:buSzPts val="1280"/>
              <a:buNone/>
              <a:defRPr sz="1600" b="1"/>
            </a:lvl6pPr>
            <a:lvl7pPr marL="3200400" lvl="6" indent="-228600" algn="l">
              <a:lnSpc>
                <a:spcPct val="100000"/>
              </a:lnSpc>
              <a:spcBef>
                <a:spcPts val="1000"/>
              </a:spcBef>
              <a:spcAft>
                <a:spcPts val="0"/>
              </a:spcAft>
              <a:buSzPts val="1280"/>
              <a:buNone/>
              <a:defRPr sz="1600" b="1"/>
            </a:lvl7pPr>
            <a:lvl8pPr marL="3657600" lvl="7" indent="-228600" algn="l">
              <a:lnSpc>
                <a:spcPct val="100000"/>
              </a:lnSpc>
              <a:spcBef>
                <a:spcPts val="1000"/>
              </a:spcBef>
              <a:spcAft>
                <a:spcPts val="0"/>
              </a:spcAft>
              <a:buSzPts val="1280"/>
              <a:buNone/>
              <a:defRPr sz="1600" b="1"/>
            </a:lvl8pPr>
            <a:lvl9pPr marL="4114800" lvl="8" indent="-228600" algn="l">
              <a:lnSpc>
                <a:spcPct val="100000"/>
              </a:lnSpc>
              <a:spcBef>
                <a:spcPts val="1000"/>
              </a:spcBef>
              <a:spcAft>
                <a:spcPts val="0"/>
              </a:spcAft>
              <a:buSzPts val="1280"/>
              <a:buNone/>
              <a:defRPr sz="1600" b="1"/>
            </a:lvl9pPr>
          </a:lstStyle>
          <a:p>
            <a:endParaRPr/>
          </a:p>
        </p:txBody>
      </p:sp>
      <p:sp>
        <p:nvSpPr>
          <p:cNvPr id="77" name="Google Shape;77;p25"/>
          <p:cNvSpPr txBox="1">
            <a:spLocks noGrp="1"/>
          </p:cNvSpPr>
          <p:nvPr>
            <p:ph type="body" idx="2"/>
          </p:nvPr>
        </p:nvSpPr>
        <p:spPr>
          <a:xfrm>
            <a:off x="675745" y="2737245"/>
            <a:ext cx="4185623" cy="3304117"/>
          </a:xfrm>
          <a:prstGeom prst="rect">
            <a:avLst/>
          </a:prstGeom>
          <a:noFill/>
          <a:ln>
            <a:noFill/>
          </a:ln>
        </p:spPr>
        <p:txBody>
          <a:bodyPr spcFirstLastPara="1" wrap="square" lIns="91425" tIns="45700" rIns="91425" bIns="45700" anchor="t" anchorCtr="0">
            <a:normAutofit/>
          </a:bodyPr>
          <a:lstStyle>
            <a:lvl1pPr marL="457200" lvl="0" indent="-320040" algn="l">
              <a:lnSpc>
                <a:spcPct val="100000"/>
              </a:lnSpc>
              <a:spcBef>
                <a:spcPts val="1000"/>
              </a:spcBef>
              <a:spcAft>
                <a:spcPts val="0"/>
              </a:spcAft>
              <a:buSzPts val="1440"/>
              <a:buChar char="►"/>
              <a:defRPr/>
            </a:lvl1pPr>
            <a:lvl2pPr marL="914400" lvl="1" indent="-320040" algn="l">
              <a:lnSpc>
                <a:spcPct val="100000"/>
              </a:lnSpc>
              <a:spcBef>
                <a:spcPts val="1000"/>
              </a:spcBef>
              <a:spcAft>
                <a:spcPts val="0"/>
              </a:spcAft>
              <a:buSzPts val="1440"/>
              <a:buChar char="►"/>
              <a:defRPr/>
            </a:lvl2pPr>
            <a:lvl3pPr marL="1371600" lvl="2" indent="-320040" algn="l">
              <a:lnSpc>
                <a:spcPct val="100000"/>
              </a:lnSpc>
              <a:spcBef>
                <a:spcPts val="1000"/>
              </a:spcBef>
              <a:spcAft>
                <a:spcPts val="0"/>
              </a:spcAft>
              <a:buSzPts val="1440"/>
              <a:buChar char="►"/>
              <a:defRPr/>
            </a:lvl3pPr>
            <a:lvl4pPr marL="1828800" lvl="3" indent="-320040" algn="l">
              <a:lnSpc>
                <a:spcPct val="100000"/>
              </a:lnSpc>
              <a:spcBef>
                <a:spcPts val="1000"/>
              </a:spcBef>
              <a:spcAft>
                <a:spcPts val="0"/>
              </a:spcAft>
              <a:buSzPts val="1440"/>
              <a:buChar char="►"/>
              <a:defRPr/>
            </a:lvl4pPr>
            <a:lvl5pPr marL="2286000" lvl="4" indent="-320040" algn="l">
              <a:lnSpc>
                <a:spcPct val="100000"/>
              </a:lnSpc>
              <a:spcBef>
                <a:spcPts val="1000"/>
              </a:spcBef>
              <a:spcAft>
                <a:spcPts val="0"/>
              </a:spcAft>
              <a:buSzPts val="1440"/>
              <a:buChar char="►"/>
              <a:defRPr/>
            </a:lvl5pPr>
            <a:lvl6pPr marL="2743200" lvl="5" indent="-320040" algn="l">
              <a:lnSpc>
                <a:spcPct val="100000"/>
              </a:lnSpc>
              <a:spcBef>
                <a:spcPts val="1000"/>
              </a:spcBef>
              <a:spcAft>
                <a:spcPts val="0"/>
              </a:spcAft>
              <a:buSzPts val="1440"/>
              <a:buChar char="►"/>
              <a:defRPr/>
            </a:lvl6pPr>
            <a:lvl7pPr marL="3200400" lvl="6" indent="-320040" algn="l">
              <a:lnSpc>
                <a:spcPct val="100000"/>
              </a:lnSpc>
              <a:spcBef>
                <a:spcPts val="1000"/>
              </a:spcBef>
              <a:spcAft>
                <a:spcPts val="0"/>
              </a:spcAft>
              <a:buSzPts val="1440"/>
              <a:buChar char="►"/>
              <a:defRPr/>
            </a:lvl7pPr>
            <a:lvl8pPr marL="3657600" lvl="7" indent="-320040" algn="l">
              <a:lnSpc>
                <a:spcPct val="100000"/>
              </a:lnSpc>
              <a:spcBef>
                <a:spcPts val="1000"/>
              </a:spcBef>
              <a:spcAft>
                <a:spcPts val="0"/>
              </a:spcAft>
              <a:buSzPts val="1440"/>
              <a:buChar char="►"/>
              <a:defRPr/>
            </a:lvl8pPr>
            <a:lvl9pPr marL="4114800" lvl="8" indent="-320040" algn="l">
              <a:lnSpc>
                <a:spcPct val="100000"/>
              </a:lnSpc>
              <a:spcBef>
                <a:spcPts val="1000"/>
              </a:spcBef>
              <a:spcAft>
                <a:spcPts val="0"/>
              </a:spcAft>
              <a:buSzPts val="1440"/>
              <a:buChar char="►"/>
              <a:defRPr/>
            </a:lvl9pPr>
          </a:lstStyle>
          <a:p>
            <a:endParaRPr/>
          </a:p>
        </p:txBody>
      </p:sp>
      <p:sp>
        <p:nvSpPr>
          <p:cNvPr id="78" name="Google Shape;78;p25"/>
          <p:cNvSpPr txBox="1">
            <a:spLocks noGrp="1"/>
          </p:cNvSpPr>
          <p:nvPr>
            <p:ph type="body" idx="3"/>
          </p:nvPr>
        </p:nvSpPr>
        <p:spPr>
          <a:xfrm>
            <a:off x="5088383" y="2160983"/>
            <a:ext cx="4185618" cy="576262"/>
          </a:xfrm>
          <a:prstGeom prst="rect">
            <a:avLst/>
          </a:prstGeom>
          <a:noFill/>
          <a:ln>
            <a:noFill/>
          </a:ln>
        </p:spPr>
        <p:txBody>
          <a:bodyPr spcFirstLastPara="1" wrap="square" lIns="91425" tIns="45700" rIns="91425" bIns="45700" anchor="b" anchorCtr="0">
            <a:noAutofit/>
          </a:bodyPr>
          <a:lstStyle>
            <a:lvl1pPr marL="457200" lvl="0" indent="-228600" algn="l">
              <a:lnSpc>
                <a:spcPct val="100000"/>
              </a:lnSpc>
              <a:spcBef>
                <a:spcPts val="1000"/>
              </a:spcBef>
              <a:spcAft>
                <a:spcPts val="0"/>
              </a:spcAft>
              <a:buSzPts val="1920"/>
              <a:buNone/>
              <a:defRPr sz="2400" b="0"/>
            </a:lvl1pPr>
            <a:lvl2pPr marL="914400" lvl="1" indent="-228600" algn="l">
              <a:lnSpc>
                <a:spcPct val="100000"/>
              </a:lnSpc>
              <a:spcBef>
                <a:spcPts val="1000"/>
              </a:spcBef>
              <a:spcAft>
                <a:spcPts val="0"/>
              </a:spcAft>
              <a:buSzPts val="1600"/>
              <a:buNone/>
              <a:defRPr sz="2000" b="1"/>
            </a:lvl2pPr>
            <a:lvl3pPr marL="1371600" lvl="2" indent="-228600" algn="l">
              <a:lnSpc>
                <a:spcPct val="100000"/>
              </a:lnSpc>
              <a:spcBef>
                <a:spcPts val="1000"/>
              </a:spcBef>
              <a:spcAft>
                <a:spcPts val="0"/>
              </a:spcAft>
              <a:buSzPts val="1440"/>
              <a:buNone/>
              <a:defRPr sz="1800" b="1"/>
            </a:lvl3pPr>
            <a:lvl4pPr marL="1828800" lvl="3" indent="-228600" algn="l">
              <a:lnSpc>
                <a:spcPct val="100000"/>
              </a:lnSpc>
              <a:spcBef>
                <a:spcPts val="1000"/>
              </a:spcBef>
              <a:spcAft>
                <a:spcPts val="0"/>
              </a:spcAft>
              <a:buSzPts val="1280"/>
              <a:buNone/>
              <a:defRPr sz="1600" b="1"/>
            </a:lvl4pPr>
            <a:lvl5pPr marL="2286000" lvl="4" indent="-228600" algn="l">
              <a:lnSpc>
                <a:spcPct val="100000"/>
              </a:lnSpc>
              <a:spcBef>
                <a:spcPts val="1000"/>
              </a:spcBef>
              <a:spcAft>
                <a:spcPts val="0"/>
              </a:spcAft>
              <a:buSzPts val="1280"/>
              <a:buNone/>
              <a:defRPr sz="1600" b="1"/>
            </a:lvl5pPr>
            <a:lvl6pPr marL="2743200" lvl="5" indent="-228600" algn="l">
              <a:lnSpc>
                <a:spcPct val="100000"/>
              </a:lnSpc>
              <a:spcBef>
                <a:spcPts val="1000"/>
              </a:spcBef>
              <a:spcAft>
                <a:spcPts val="0"/>
              </a:spcAft>
              <a:buSzPts val="1280"/>
              <a:buNone/>
              <a:defRPr sz="1600" b="1"/>
            </a:lvl6pPr>
            <a:lvl7pPr marL="3200400" lvl="6" indent="-228600" algn="l">
              <a:lnSpc>
                <a:spcPct val="100000"/>
              </a:lnSpc>
              <a:spcBef>
                <a:spcPts val="1000"/>
              </a:spcBef>
              <a:spcAft>
                <a:spcPts val="0"/>
              </a:spcAft>
              <a:buSzPts val="1280"/>
              <a:buNone/>
              <a:defRPr sz="1600" b="1"/>
            </a:lvl7pPr>
            <a:lvl8pPr marL="3657600" lvl="7" indent="-228600" algn="l">
              <a:lnSpc>
                <a:spcPct val="100000"/>
              </a:lnSpc>
              <a:spcBef>
                <a:spcPts val="1000"/>
              </a:spcBef>
              <a:spcAft>
                <a:spcPts val="0"/>
              </a:spcAft>
              <a:buSzPts val="1280"/>
              <a:buNone/>
              <a:defRPr sz="1600" b="1"/>
            </a:lvl8pPr>
            <a:lvl9pPr marL="4114800" lvl="8" indent="-228600" algn="l">
              <a:lnSpc>
                <a:spcPct val="100000"/>
              </a:lnSpc>
              <a:spcBef>
                <a:spcPts val="1000"/>
              </a:spcBef>
              <a:spcAft>
                <a:spcPts val="0"/>
              </a:spcAft>
              <a:buSzPts val="1280"/>
              <a:buNone/>
              <a:defRPr sz="1600" b="1"/>
            </a:lvl9pPr>
          </a:lstStyle>
          <a:p>
            <a:endParaRPr/>
          </a:p>
        </p:txBody>
      </p:sp>
      <p:sp>
        <p:nvSpPr>
          <p:cNvPr id="79" name="Google Shape;79;p25"/>
          <p:cNvSpPr txBox="1">
            <a:spLocks noGrp="1"/>
          </p:cNvSpPr>
          <p:nvPr>
            <p:ph type="body" idx="4"/>
          </p:nvPr>
        </p:nvSpPr>
        <p:spPr>
          <a:xfrm>
            <a:off x="5088384" y="2737245"/>
            <a:ext cx="4185617" cy="3304117"/>
          </a:xfrm>
          <a:prstGeom prst="rect">
            <a:avLst/>
          </a:prstGeom>
          <a:noFill/>
          <a:ln>
            <a:noFill/>
          </a:ln>
        </p:spPr>
        <p:txBody>
          <a:bodyPr spcFirstLastPara="1" wrap="square" lIns="91425" tIns="45700" rIns="91425" bIns="45700" anchor="t" anchorCtr="0">
            <a:normAutofit/>
          </a:bodyPr>
          <a:lstStyle>
            <a:lvl1pPr marL="457200" lvl="0" indent="-320040" algn="l">
              <a:lnSpc>
                <a:spcPct val="100000"/>
              </a:lnSpc>
              <a:spcBef>
                <a:spcPts val="1000"/>
              </a:spcBef>
              <a:spcAft>
                <a:spcPts val="0"/>
              </a:spcAft>
              <a:buSzPts val="1440"/>
              <a:buChar char="►"/>
              <a:defRPr/>
            </a:lvl1pPr>
            <a:lvl2pPr marL="914400" lvl="1" indent="-320040" algn="l">
              <a:lnSpc>
                <a:spcPct val="100000"/>
              </a:lnSpc>
              <a:spcBef>
                <a:spcPts val="1000"/>
              </a:spcBef>
              <a:spcAft>
                <a:spcPts val="0"/>
              </a:spcAft>
              <a:buSzPts val="1440"/>
              <a:buChar char="►"/>
              <a:defRPr/>
            </a:lvl2pPr>
            <a:lvl3pPr marL="1371600" lvl="2" indent="-320040" algn="l">
              <a:lnSpc>
                <a:spcPct val="100000"/>
              </a:lnSpc>
              <a:spcBef>
                <a:spcPts val="1000"/>
              </a:spcBef>
              <a:spcAft>
                <a:spcPts val="0"/>
              </a:spcAft>
              <a:buSzPts val="1440"/>
              <a:buChar char="►"/>
              <a:defRPr/>
            </a:lvl3pPr>
            <a:lvl4pPr marL="1828800" lvl="3" indent="-320040" algn="l">
              <a:lnSpc>
                <a:spcPct val="100000"/>
              </a:lnSpc>
              <a:spcBef>
                <a:spcPts val="1000"/>
              </a:spcBef>
              <a:spcAft>
                <a:spcPts val="0"/>
              </a:spcAft>
              <a:buSzPts val="1440"/>
              <a:buChar char="►"/>
              <a:defRPr/>
            </a:lvl4pPr>
            <a:lvl5pPr marL="2286000" lvl="4" indent="-320040" algn="l">
              <a:lnSpc>
                <a:spcPct val="100000"/>
              </a:lnSpc>
              <a:spcBef>
                <a:spcPts val="1000"/>
              </a:spcBef>
              <a:spcAft>
                <a:spcPts val="0"/>
              </a:spcAft>
              <a:buSzPts val="1440"/>
              <a:buChar char="►"/>
              <a:defRPr/>
            </a:lvl5pPr>
            <a:lvl6pPr marL="2743200" lvl="5" indent="-320040" algn="l">
              <a:lnSpc>
                <a:spcPct val="100000"/>
              </a:lnSpc>
              <a:spcBef>
                <a:spcPts val="1000"/>
              </a:spcBef>
              <a:spcAft>
                <a:spcPts val="0"/>
              </a:spcAft>
              <a:buSzPts val="1440"/>
              <a:buChar char="►"/>
              <a:defRPr/>
            </a:lvl6pPr>
            <a:lvl7pPr marL="3200400" lvl="6" indent="-320040" algn="l">
              <a:lnSpc>
                <a:spcPct val="100000"/>
              </a:lnSpc>
              <a:spcBef>
                <a:spcPts val="1000"/>
              </a:spcBef>
              <a:spcAft>
                <a:spcPts val="0"/>
              </a:spcAft>
              <a:buSzPts val="1440"/>
              <a:buChar char="►"/>
              <a:defRPr/>
            </a:lvl7pPr>
            <a:lvl8pPr marL="3657600" lvl="7" indent="-320040" algn="l">
              <a:lnSpc>
                <a:spcPct val="100000"/>
              </a:lnSpc>
              <a:spcBef>
                <a:spcPts val="1000"/>
              </a:spcBef>
              <a:spcAft>
                <a:spcPts val="0"/>
              </a:spcAft>
              <a:buSzPts val="1440"/>
              <a:buChar char="►"/>
              <a:defRPr/>
            </a:lvl8pPr>
            <a:lvl9pPr marL="4114800" lvl="8" indent="-320040" algn="l">
              <a:lnSpc>
                <a:spcPct val="100000"/>
              </a:lnSpc>
              <a:spcBef>
                <a:spcPts val="1000"/>
              </a:spcBef>
              <a:spcAft>
                <a:spcPts val="0"/>
              </a:spcAft>
              <a:buSzPts val="1440"/>
              <a:buChar char="►"/>
              <a:defRPr/>
            </a:lvl9pPr>
          </a:lstStyle>
          <a:p>
            <a:endParaRPr/>
          </a:p>
        </p:txBody>
      </p:sp>
      <p:sp>
        <p:nvSpPr>
          <p:cNvPr id="80" name="Google Shape;80;p25"/>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1" name="Google Shape;81;p25"/>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2" name="Google Shape;82;p25"/>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83"/>
        <p:cNvGrpSpPr/>
        <p:nvPr/>
      </p:nvGrpSpPr>
      <p:grpSpPr>
        <a:xfrm>
          <a:off x="0" y="0"/>
          <a:ext cx="0" cy="0"/>
          <a:chOff x="0" y="0"/>
          <a:chExt cx="0" cy="0"/>
        </a:xfrm>
      </p:grpSpPr>
      <p:sp>
        <p:nvSpPr>
          <p:cNvPr id="84" name="Google Shape;84;p26"/>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5" name="Google Shape;85;p26"/>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6" name="Google Shape;86;p26"/>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87"/>
        <p:cNvGrpSpPr/>
        <p:nvPr/>
      </p:nvGrpSpPr>
      <p:grpSpPr>
        <a:xfrm>
          <a:off x="0" y="0"/>
          <a:ext cx="0" cy="0"/>
          <a:chOff x="0" y="0"/>
          <a:chExt cx="0" cy="0"/>
        </a:xfrm>
      </p:grpSpPr>
      <p:sp>
        <p:nvSpPr>
          <p:cNvPr id="88" name="Google Shape;88;p27"/>
          <p:cNvSpPr txBox="1">
            <a:spLocks noGrp="1"/>
          </p:cNvSpPr>
          <p:nvPr>
            <p:ph type="title"/>
          </p:nvPr>
        </p:nvSpPr>
        <p:spPr>
          <a:xfrm>
            <a:off x="677334" y="1498604"/>
            <a:ext cx="3854528" cy="1278466"/>
          </a:xfrm>
          <a:prstGeom prst="rect">
            <a:avLst/>
          </a:prstGeom>
          <a:noFill/>
          <a:ln>
            <a:noFill/>
          </a:ln>
        </p:spPr>
        <p:txBody>
          <a:bodyPr spcFirstLastPara="1" wrap="square" lIns="91425" tIns="45700" rIns="91425" bIns="45700" anchor="b" anchorCtr="0">
            <a:normAutofit/>
          </a:bodyPr>
          <a:lstStyle>
            <a:lvl1pPr lvl="0" algn="l">
              <a:lnSpc>
                <a:spcPct val="100000"/>
              </a:lnSpc>
              <a:spcBef>
                <a:spcPts val="0"/>
              </a:spcBef>
              <a:spcAft>
                <a:spcPts val="0"/>
              </a:spcAft>
              <a:buClr>
                <a:schemeClr val="accent1"/>
              </a:buClr>
              <a:buSzPts val="2000"/>
              <a:buFont typeface="Trebuchet MS"/>
              <a:buNone/>
              <a:defRPr sz="2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9" name="Google Shape;89;p27"/>
          <p:cNvSpPr txBox="1">
            <a:spLocks noGrp="1"/>
          </p:cNvSpPr>
          <p:nvPr>
            <p:ph type="body" idx="1"/>
          </p:nvPr>
        </p:nvSpPr>
        <p:spPr>
          <a:xfrm>
            <a:off x="4760461" y="514924"/>
            <a:ext cx="4513541" cy="5526437"/>
          </a:xfrm>
          <a:prstGeom prst="rect">
            <a:avLst/>
          </a:prstGeom>
          <a:noFill/>
          <a:ln>
            <a:noFill/>
          </a:ln>
        </p:spPr>
        <p:txBody>
          <a:bodyPr spcFirstLastPara="1" wrap="square" lIns="91425" tIns="45700" rIns="91425" bIns="45700" anchor="t" anchorCtr="0">
            <a:normAutofit/>
          </a:bodyPr>
          <a:lstStyle>
            <a:lvl1pPr marL="457200" lvl="0" indent="-320040" algn="l">
              <a:lnSpc>
                <a:spcPct val="100000"/>
              </a:lnSpc>
              <a:spcBef>
                <a:spcPts val="1000"/>
              </a:spcBef>
              <a:spcAft>
                <a:spcPts val="0"/>
              </a:spcAft>
              <a:buSzPts val="1440"/>
              <a:buChar char="►"/>
              <a:defRPr/>
            </a:lvl1pPr>
            <a:lvl2pPr marL="914400" lvl="1" indent="-320040" algn="l">
              <a:lnSpc>
                <a:spcPct val="100000"/>
              </a:lnSpc>
              <a:spcBef>
                <a:spcPts val="1000"/>
              </a:spcBef>
              <a:spcAft>
                <a:spcPts val="0"/>
              </a:spcAft>
              <a:buSzPts val="1440"/>
              <a:buChar char="►"/>
              <a:defRPr/>
            </a:lvl2pPr>
            <a:lvl3pPr marL="1371600" lvl="2" indent="-320040" algn="l">
              <a:lnSpc>
                <a:spcPct val="100000"/>
              </a:lnSpc>
              <a:spcBef>
                <a:spcPts val="1000"/>
              </a:spcBef>
              <a:spcAft>
                <a:spcPts val="0"/>
              </a:spcAft>
              <a:buSzPts val="1440"/>
              <a:buChar char="►"/>
              <a:defRPr/>
            </a:lvl3pPr>
            <a:lvl4pPr marL="1828800" lvl="3" indent="-320040" algn="l">
              <a:lnSpc>
                <a:spcPct val="100000"/>
              </a:lnSpc>
              <a:spcBef>
                <a:spcPts val="1000"/>
              </a:spcBef>
              <a:spcAft>
                <a:spcPts val="0"/>
              </a:spcAft>
              <a:buSzPts val="1440"/>
              <a:buChar char="►"/>
              <a:defRPr/>
            </a:lvl4pPr>
            <a:lvl5pPr marL="2286000" lvl="4" indent="-320040" algn="l">
              <a:lnSpc>
                <a:spcPct val="100000"/>
              </a:lnSpc>
              <a:spcBef>
                <a:spcPts val="1000"/>
              </a:spcBef>
              <a:spcAft>
                <a:spcPts val="0"/>
              </a:spcAft>
              <a:buSzPts val="1440"/>
              <a:buChar char="►"/>
              <a:defRPr/>
            </a:lvl5pPr>
            <a:lvl6pPr marL="2743200" lvl="5" indent="-320040" algn="l">
              <a:lnSpc>
                <a:spcPct val="100000"/>
              </a:lnSpc>
              <a:spcBef>
                <a:spcPts val="1000"/>
              </a:spcBef>
              <a:spcAft>
                <a:spcPts val="0"/>
              </a:spcAft>
              <a:buSzPts val="1440"/>
              <a:buChar char="►"/>
              <a:defRPr/>
            </a:lvl6pPr>
            <a:lvl7pPr marL="3200400" lvl="6" indent="-320040" algn="l">
              <a:lnSpc>
                <a:spcPct val="100000"/>
              </a:lnSpc>
              <a:spcBef>
                <a:spcPts val="1000"/>
              </a:spcBef>
              <a:spcAft>
                <a:spcPts val="0"/>
              </a:spcAft>
              <a:buSzPts val="1440"/>
              <a:buChar char="►"/>
              <a:defRPr/>
            </a:lvl7pPr>
            <a:lvl8pPr marL="3657600" lvl="7" indent="-320040" algn="l">
              <a:lnSpc>
                <a:spcPct val="100000"/>
              </a:lnSpc>
              <a:spcBef>
                <a:spcPts val="1000"/>
              </a:spcBef>
              <a:spcAft>
                <a:spcPts val="0"/>
              </a:spcAft>
              <a:buSzPts val="1440"/>
              <a:buChar char="►"/>
              <a:defRPr/>
            </a:lvl8pPr>
            <a:lvl9pPr marL="4114800" lvl="8" indent="-320040" algn="l">
              <a:lnSpc>
                <a:spcPct val="100000"/>
              </a:lnSpc>
              <a:spcBef>
                <a:spcPts val="1000"/>
              </a:spcBef>
              <a:spcAft>
                <a:spcPts val="0"/>
              </a:spcAft>
              <a:buSzPts val="1440"/>
              <a:buChar char="►"/>
              <a:defRPr/>
            </a:lvl9pPr>
          </a:lstStyle>
          <a:p>
            <a:endParaRPr/>
          </a:p>
        </p:txBody>
      </p:sp>
      <p:sp>
        <p:nvSpPr>
          <p:cNvPr id="90" name="Google Shape;90;p27"/>
          <p:cNvSpPr txBox="1">
            <a:spLocks noGrp="1"/>
          </p:cNvSpPr>
          <p:nvPr>
            <p:ph type="body" idx="2"/>
          </p:nvPr>
        </p:nvSpPr>
        <p:spPr>
          <a:xfrm>
            <a:off x="677334" y="2777069"/>
            <a:ext cx="3854528" cy="2584449"/>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1000"/>
              </a:spcBef>
              <a:spcAft>
                <a:spcPts val="0"/>
              </a:spcAft>
              <a:buSzPts val="1120"/>
              <a:buNone/>
              <a:defRPr sz="1400"/>
            </a:lvl1pPr>
            <a:lvl2pPr marL="914400" lvl="1" indent="-228600" algn="l">
              <a:lnSpc>
                <a:spcPct val="100000"/>
              </a:lnSpc>
              <a:spcBef>
                <a:spcPts val="1000"/>
              </a:spcBef>
              <a:spcAft>
                <a:spcPts val="0"/>
              </a:spcAft>
              <a:buSzPts val="1120"/>
              <a:buNone/>
              <a:defRPr sz="1400"/>
            </a:lvl2pPr>
            <a:lvl3pPr marL="1371600" lvl="2" indent="-228600" algn="l">
              <a:lnSpc>
                <a:spcPct val="100000"/>
              </a:lnSpc>
              <a:spcBef>
                <a:spcPts val="1000"/>
              </a:spcBef>
              <a:spcAft>
                <a:spcPts val="0"/>
              </a:spcAft>
              <a:buSzPts val="960"/>
              <a:buNone/>
              <a:defRPr sz="1200"/>
            </a:lvl3pPr>
            <a:lvl4pPr marL="1828800" lvl="3" indent="-228600" algn="l">
              <a:lnSpc>
                <a:spcPct val="100000"/>
              </a:lnSpc>
              <a:spcBef>
                <a:spcPts val="1000"/>
              </a:spcBef>
              <a:spcAft>
                <a:spcPts val="0"/>
              </a:spcAft>
              <a:buSzPts val="800"/>
              <a:buNone/>
              <a:defRPr sz="1000"/>
            </a:lvl4pPr>
            <a:lvl5pPr marL="2286000" lvl="4" indent="-228600" algn="l">
              <a:lnSpc>
                <a:spcPct val="100000"/>
              </a:lnSpc>
              <a:spcBef>
                <a:spcPts val="1000"/>
              </a:spcBef>
              <a:spcAft>
                <a:spcPts val="0"/>
              </a:spcAft>
              <a:buSzPts val="800"/>
              <a:buNone/>
              <a:defRPr sz="1000"/>
            </a:lvl5pPr>
            <a:lvl6pPr marL="2743200" lvl="5" indent="-228600" algn="l">
              <a:lnSpc>
                <a:spcPct val="100000"/>
              </a:lnSpc>
              <a:spcBef>
                <a:spcPts val="1000"/>
              </a:spcBef>
              <a:spcAft>
                <a:spcPts val="0"/>
              </a:spcAft>
              <a:buSzPts val="800"/>
              <a:buNone/>
              <a:defRPr sz="1000"/>
            </a:lvl6pPr>
            <a:lvl7pPr marL="3200400" lvl="6" indent="-228600" algn="l">
              <a:lnSpc>
                <a:spcPct val="100000"/>
              </a:lnSpc>
              <a:spcBef>
                <a:spcPts val="1000"/>
              </a:spcBef>
              <a:spcAft>
                <a:spcPts val="0"/>
              </a:spcAft>
              <a:buSzPts val="800"/>
              <a:buNone/>
              <a:defRPr sz="1000"/>
            </a:lvl7pPr>
            <a:lvl8pPr marL="3657600" lvl="7" indent="-228600" algn="l">
              <a:lnSpc>
                <a:spcPct val="100000"/>
              </a:lnSpc>
              <a:spcBef>
                <a:spcPts val="1000"/>
              </a:spcBef>
              <a:spcAft>
                <a:spcPts val="0"/>
              </a:spcAft>
              <a:buSzPts val="800"/>
              <a:buNone/>
              <a:defRPr sz="1000"/>
            </a:lvl8pPr>
            <a:lvl9pPr marL="4114800" lvl="8" indent="-228600" algn="l">
              <a:lnSpc>
                <a:spcPct val="100000"/>
              </a:lnSpc>
              <a:spcBef>
                <a:spcPts val="1000"/>
              </a:spcBef>
              <a:spcAft>
                <a:spcPts val="0"/>
              </a:spcAft>
              <a:buSzPts val="800"/>
              <a:buNone/>
              <a:defRPr sz="1000"/>
            </a:lvl9pPr>
          </a:lstStyle>
          <a:p>
            <a:endParaRPr/>
          </a:p>
        </p:txBody>
      </p:sp>
      <p:sp>
        <p:nvSpPr>
          <p:cNvPr id="91" name="Google Shape;91;p27"/>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2" name="Google Shape;92;p27"/>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3" name="Google Shape;93;p27"/>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Caption">
  <p:cSld name="Title and Caption">
    <p:spTree>
      <p:nvGrpSpPr>
        <p:cNvPr id="1" name="Shape 94"/>
        <p:cNvGrpSpPr/>
        <p:nvPr/>
      </p:nvGrpSpPr>
      <p:grpSpPr>
        <a:xfrm>
          <a:off x="0" y="0"/>
          <a:ext cx="0" cy="0"/>
          <a:chOff x="0" y="0"/>
          <a:chExt cx="0" cy="0"/>
        </a:xfrm>
      </p:grpSpPr>
      <p:sp>
        <p:nvSpPr>
          <p:cNvPr id="95" name="Google Shape;95;p28"/>
          <p:cNvSpPr txBox="1">
            <a:spLocks noGrp="1"/>
          </p:cNvSpPr>
          <p:nvPr>
            <p:ph type="title"/>
          </p:nvPr>
        </p:nvSpPr>
        <p:spPr>
          <a:xfrm>
            <a:off x="677335" y="609600"/>
            <a:ext cx="8596668" cy="3403600"/>
          </a:xfrm>
          <a:prstGeom prst="rect">
            <a:avLst/>
          </a:prstGeom>
          <a:noFill/>
          <a:ln>
            <a:noFill/>
          </a:ln>
        </p:spPr>
        <p:txBody>
          <a:bodyPr spcFirstLastPara="1" wrap="square" lIns="91425" tIns="45700" rIns="91425" bIns="45700" anchor="ctr" anchorCtr="0">
            <a:normAutofit/>
          </a:bodyPr>
          <a:lstStyle>
            <a:lvl1pPr lvl="0" algn="l">
              <a:lnSpc>
                <a:spcPct val="100000"/>
              </a:lnSpc>
              <a:spcBef>
                <a:spcPts val="0"/>
              </a:spcBef>
              <a:spcAft>
                <a:spcPts val="0"/>
              </a:spcAft>
              <a:buClr>
                <a:schemeClr val="accent1"/>
              </a:buClr>
              <a:buSzPts val="4400"/>
              <a:buFont typeface="Trebuchet MS"/>
              <a:buNone/>
              <a:defRPr sz="4400" b="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6" name="Google Shape;96;p28"/>
          <p:cNvSpPr txBox="1">
            <a:spLocks noGrp="1"/>
          </p:cNvSpPr>
          <p:nvPr>
            <p:ph type="body" idx="1"/>
          </p:nvPr>
        </p:nvSpPr>
        <p:spPr>
          <a:xfrm>
            <a:off x="677335" y="4470400"/>
            <a:ext cx="8596668" cy="1570962"/>
          </a:xfrm>
          <a:prstGeom prst="rect">
            <a:avLst/>
          </a:prstGeom>
          <a:noFill/>
          <a:ln>
            <a:noFill/>
          </a:ln>
        </p:spPr>
        <p:txBody>
          <a:bodyPr spcFirstLastPara="1" wrap="square" lIns="91425" tIns="45700" rIns="91425" bIns="45700" anchor="ctr" anchorCtr="0">
            <a:normAutofit/>
          </a:bodyPr>
          <a:lstStyle>
            <a:lvl1pPr marL="457200" lvl="0" indent="-228600" algn="l">
              <a:lnSpc>
                <a:spcPct val="100000"/>
              </a:lnSpc>
              <a:spcBef>
                <a:spcPts val="1000"/>
              </a:spcBef>
              <a:spcAft>
                <a:spcPts val="0"/>
              </a:spcAft>
              <a:buSzPts val="1440"/>
              <a:buNone/>
              <a:defRPr sz="1800">
                <a:solidFill>
                  <a:srgbClr val="3F3F3F"/>
                </a:solidFill>
              </a:defRPr>
            </a:lvl1pPr>
            <a:lvl2pPr marL="914400" lvl="1" indent="-228600" algn="l">
              <a:lnSpc>
                <a:spcPct val="100000"/>
              </a:lnSpc>
              <a:spcBef>
                <a:spcPts val="1000"/>
              </a:spcBef>
              <a:spcAft>
                <a:spcPts val="0"/>
              </a:spcAft>
              <a:buSzPts val="1440"/>
              <a:buNone/>
              <a:defRPr sz="1800">
                <a:solidFill>
                  <a:srgbClr val="888888"/>
                </a:solidFill>
              </a:defRPr>
            </a:lvl2pPr>
            <a:lvl3pPr marL="1371600" lvl="2" indent="-228600" algn="l">
              <a:lnSpc>
                <a:spcPct val="100000"/>
              </a:lnSpc>
              <a:spcBef>
                <a:spcPts val="1000"/>
              </a:spcBef>
              <a:spcAft>
                <a:spcPts val="0"/>
              </a:spcAft>
              <a:buSzPts val="1280"/>
              <a:buNone/>
              <a:defRPr sz="1600">
                <a:solidFill>
                  <a:srgbClr val="888888"/>
                </a:solidFill>
              </a:defRPr>
            </a:lvl3pPr>
            <a:lvl4pPr marL="1828800" lvl="3" indent="-228600" algn="l">
              <a:lnSpc>
                <a:spcPct val="100000"/>
              </a:lnSpc>
              <a:spcBef>
                <a:spcPts val="1000"/>
              </a:spcBef>
              <a:spcAft>
                <a:spcPts val="0"/>
              </a:spcAft>
              <a:buSzPts val="1120"/>
              <a:buNone/>
              <a:defRPr sz="1400">
                <a:solidFill>
                  <a:srgbClr val="888888"/>
                </a:solidFill>
              </a:defRPr>
            </a:lvl4pPr>
            <a:lvl5pPr marL="2286000" lvl="4" indent="-228600" algn="l">
              <a:lnSpc>
                <a:spcPct val="100000"/>
              </a:lnSpc>
              <a:spcBef>
                <a:spcPts val="1000"/>
              </a:spcBef>
              <a:spcAft>
                <a:spcPts val="0"/>
              </a:spcAft>
              <a:buSzPts val="1120"/>
              <a:buNone/>
              <a:defRPr sz="1400">
                <a:solidFill>
                  <a:srgbClr val="888888"/>
                </a:solidFill>
              </a:defRPr>
            </a:lvl5pPr>
            <a:lvl6pPr marL="2743200" lvl="5" indent="-228600" algn="l">
              <a:lnSpc>
                <a:spcPct val="100000"/>
              </a:lnSpc>
              <a:spcBef>
                <a:spcPts val="1000"/>
              </a:spcBef>
              <a:spcAft>
                <a:spcPts val="0"/>
              </a:spcAft>
              <a:buSzPts val="1120"/>
              <a:buNone/>
              <a:defRPr sz="1400">
                <a:solidFill>
                  <a:srgbClr val="888888"/>
                </a:solidFill>
              </a:defRPr>
            </a:lvl6pPr>
            <a:lvl7pPr marL="3200400" lvl="6" indent="-228600" algn="l">
              <a:lnSpc>
                <a:spcPct val="100000"/>
              </a:lnSpc>
              <a:spcBef>
                <a:spcPts val="1000"/>
              </a:spcBef>
              <a:spcAft>
                <a:spcPts val="0"/>
              </a:spcAft>
              <a:buSzPts val="1120"/>
              <a:buNone/>
              <a:defRPr sz="1400">
                <a:solidFill>
                  <a:srgbClr val="888888"/>
                </a:solidFill>
              </a:defRPr>
            </a:lvl7pPr>
            <a:lvl8pPr marL="3657600" lvl="7" indent="-228600" algn="l">
              <a:lnSpc>
                <a:spcPct val="100000"/>
              </a:lnSpc>
              <a:spcBef>
                <a:spcPts val="1000"/>
              </a:spcBef>
              <a:spcAft>
                <a:spcPts val="0"/>
              </a:spcAft>
              <a:buSzPts val="1120"/>
              <a:buNone/>
              <a:defRPr sz="1400">
                <a:solidFill>
                  <a:srgbClr val="888888"/>
                </a:solidFill>
              </a:defRPr>
            </a:lvl8pPr>
            <a:lvl9pPr marL="4114800" lvl="8" indent="-228600" algn="l">
              <a:lnSpc>
                <a:spcPct val="100000"/>
              </a:lnSpc>
              <a:spcBef>
                <a:spcPts val="1000"/>
              </a:spcBef>
              <a:spcAft>
                <a:spcPts val="0"/>
              </a:spcAft>
              <a:buSzPts val="1120"/>
              <a:buNone/>
              <a:defRPr sz="1400">
                <a:solidFill>
                  <a:srgbClr val="888888"/>
                </a:solidFill>
              </a:defRPr>
            </a:lvl9pPr>
          </a:lstStyle>
          <a:p>
            <a:endParaRPr/>
          </a:p>
        </p:txBody>
      </p:sp>
      <p:sp>
        <p:nvSpPr>
          <p:cNvPr id="97" name="Google Shape;97;p28"/>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8" name="Google Shape;98;p28"/>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9" name="Google Shape;99;p28"/>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Quote with Caption">
  <p:cSld name="Quote with Caption">
    <p:spTree>
      <p:nvGrpSpPr>
        <p:cNvPr id="1" name="Shape 100"/>
        <p:cNvGrpSpPr/>
        <p:nvPr/>
      </p:nvGrpSpPr>
      <p:grpSpPr>
        <a:xfrm>
          <a:off x="0" y="0"/>
          <a:ext cx="0" cy="0"/>
          <a:chOff x="0" y="0"/>
          <a:chExt cx="0" cy="0"/>
        </a:xfrm>
      </p:grpSpPr>
      <p:sp>
        <p:nvSpPr>
          <p:cNvPr id="101" name="Google Shape;101;p29"/>
          <p:cNvSpPr txBox="1">
            <a:spLocks noGrp="1"/>
          </p:cNvSpPr>
          <p:nvPr>
            <p:ph type="title"/>
          </p:nvPr>
        </p:nvSpPr>
        <p:spPr>
          <a:xfrm>
            <a:off x="931334" y="609600"/>
            <a:ext cx="8094134" cy="3022600"/>
          </a:xfrm>
          <a:prstGeom prst="rect">
            <a:avLst/>
          </a:prstGeom>
          <a:noFill/>
          <a:ln>
            <a:noFill/>
          </a:ln>
        </p:spPr>
        <p:txBody>
          <a:bodyPr spcFirstLastPara="1" wrap="square" lIns="91425" tIns="45700" rIns="91425" bIns="45700" anchor="ctr" anchorCtr="0">
            <a:normAutofit/>
          </a:bodyPr>
          <a:lstStyle>
            <a:lvl1pPr lvl="0" algn="l">
              <a:lnSpc>
                <a:spcPct val="100000"/>
              </a:lnSpc>
              <a:spcBef>
                <a:spcPts val="0"/>
              </a:spcBef>
              <a:spcAft>
                <a:spcPts val="0"/>
              </a:spcAft>
              <a:buClr>
                <a:schemeClr val="accent1"/>
              </a:buClr>
              <a:buSzPts val="4400"/>
              <a:buFont typeface="Trebuchet MS"/>
              <a:buNone/>
              <a:defRPr sz="4400" b="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2" name="Google Shape;102;p29"/>
          <p:cNvSpPr txBox="1">
            <a:spLocks noGrp="1"/>
          </p:cNvSpPr>
          <p:nvPr>
            <p:ph type="body" idx="1"/>
          </p:nvPr>
        </p:nvSpPr>
        <p:spPr>
          <a:xfrm>
            <a:off x="1366139" y="3632200"/>
            <a:ext cx="7224524" cy="381000"/>
          </a:xfrm>
          <a:prstGeom prst="rect">
            <a:avLst/>
          </a:prstGeom>
          <a:noFill/>
          <a:ln>
            <a:noFill/>
          </a:ln>
        </p:spPr>
        <p:txBody>
          <a:bodyPr spcFirstLastPara="1" wrap="square" lIns="91425" tIns="45700" rIns="91425" bIns="45700" anchor="ctr" anchorCtr="0">
            <a:noAutofit/>
          </a:bodyPr>
          <a:lstStyle>
            <a:lvl1pPr marL="457200" lvl="0" indent="-228600" algn="l">
              <a:lnSpc>
                <a:spcPct val="100000"/>
              </a:lnSpc>
              <a:spcBef>
                <a:spcPts val="1000"/>
              </a:spcBef>
              <a:spcAft>
                <a:spcPts val="0"/>
              </a:spcAft>
              <a:buSzPts val="1280"/>
              <a:buFont typeface="Trebuchet MS"/>
              <a:buNone/>
              <a:defRPr sz="1600">
                <a:solidFill>
                  <a:srgbClr val="7F7F7F"/>
                </a:solidFill>
              </a:defRPr>
            </a:lvl1pPr>
            <a:lvl2pPr marL="914400" lvl="1" indent="-228600" algn="l">
              <a:lnSpc>
                <a:spcPct val="100000"/>
              </a:lnSpc>
              <a:spcBef>
                <a:spcPts val="1000"/>
              </a:spcBef>
              <a:spcAft>
                <a:spcPts val="0"/>
              </a:spcAft>
              <a:buSzPts val="1280"/>
              <a:buFont typeface="Trebuchet MS"/>
              <a:buNone/>
              <a:defRPr/>
            </a:lvl2pPr>
            <a:lvl3pPr marL="1371600" lvl="2" indent="-228600" algn="l">
              <a:lnSpc>
                <a:spcPct val="100000"/>
              </a:lnSpc>
              <a:spcBef>
                <a:spcPts val="1000"/>
              </a:spcBef>
              <a:spcAft>
                <a:spcPts val="0"/>
              </a:spcAft>
              <a:buSzPts val="1120"/>
              <a:buFont typeface="Trebuchet MS"/>
              <a:buNone/>
              <a:defRPr/>
            </a:lvl3pPr>
            <a:lvl4pPr marL="1828800" lvl="3" indent="-228600" algn="l">
              <a:lnSpc>
                <a:spcPct val="100000"/>
              </a:lnSpc>
              <a:spcBef>
                <a:spcPts val="1000"/>
              </a:spcBef>
              <a:spcAft>
                <a:spcPts val="0"/>
              </a:spcAft>
              <a:buSzPts val="960"/>
              <a:buFont typeface="Trebuchet MS"/>
              <a:buNone/>
              <a:defRPr/>
            </a:lvl4pPr>
            <a:lvl5pPr marL="2286000" lvl="4" indent="-228600" algn="l">
              <a:lnSpc>
                <a:spcPct val="100000"/>
              </a:lnSpc>
              <a:spcBef>
                <a:spcPts val="1000"/>
              </a:spcBef>
              <a:spcAft>
                <a:spcPts val="0"/>
              </a:spcAft>
              <a:buSzPts val="960"/>
              <a:buFont typeface="Trebuchet MS"/>
              <a:buNone/>
              <a:defRPr/>
            </a:lvl5pPr>
            <a:lvl6pPr marL="2743200" lvl="5" indent="-320040" algn="l">
              <a:lnSpc>
                <a:spcPct val="100000"/>
              </a:lnSpc>
              <a:spcBef>
                <a:spcPts val="1000"/>
              </a:spcBef>
              <a:spcAft>
                <a:spcPts val="0"/>
              </a:spcAft>
              <a:buSzPts val="1440"/>
              <a:buChar char="►"/>
              <a:defRPr/>
            </a:lvl6pPr>
            <a:lvl7pPr marL="3200400" lvl="6" indent="-320040" algn="l">
              <a:lnSpc>
                <a:spcPct val="100000"/>
              </a:lnSpc>
              <a:spcBef>
                <a:spcPts val="1000"/>
              </a:spcBef>
              <a:spcAft>
                <a:spcPts val="0"/>
              </a:spcAft>
              <a:buSzPts val="1440"/>
              <a:buChar char="►"/>
              <a:defRPr/>
            </a:lvl7pPr>
            <a:lvl8pPr marL="3657600" lvl="7" indent="-320040" algn="l">
              <a:lnSpc>
                <a:spcPct val="100000"/>
              </a:lnSpc>
              <a:spcBef>
                <a:spcPts val="1000"/>
              </a:spcBef>
              <a:spcAft>
                <a:spcPts val="0"/>
              </a:spcAft>
              <a:buSzPts val="1440"/>
              <a:buChar char="►"/>
              <a:defRPr/>
            </a:lvl8pPr>
            <a:lvl9pPr marL="4114800" lvl="8" indent="-320040" algn="l">
              <a:lnSpc>
                <a:spcPct val="100000"/>
              </a:lnSpc>
              <a:spcBef>
                <a:spcPts val="1000"/>
              </a:spcBef>
              <a:spcAft>
                <a:spcPts val="0"/>
              </a:spcAft>
              <a:buSzPts val="1440"/>
              <a:buChar char="►"/>
              <a:defRPr/>
            </a:lvl9pPr>
          </a:lstStyle>
          <a:p>
            <a:endParaRPr/>
          </a:p>
        </p:txBody>
      </p:sp>
      <p:sp>
        <p:nvSpPr>
          <p:cNvPr id="103" name="Google Shape;103;p29"/>
          <p:cNvSpPr txBox="1">
            <a:spLocks noGrp="1"/>
          </p:cNvSpPr>
          <p:nvPr>
            <p:ph type="body" idx="2"/>
          </p:nvPr>
        </p:nvSpPr>
        <p:spPr>
          <a:xfrm>
            <a:off x="677335" y="4470400"/>
            <a:ext cx="8596668" cy="1570962"/>
          </a:xfrm>
          <a:prstGeom prst="rect">
            <a:avLst/>
          </a:prstGeom>
          <a:noFill/>
          <a:ln>
            <a:noFill/>
          </a:ln>
        </p:spPr>
        <p:txBody>
          <a:bodyPr spcFirstLastPara="1" wrap="square" lIns="91425" tIns="45700" rIns="91425" bIns="45700" anchor="ctr" anchorCtr="0">
            <a:normAutofit/>
          </a:bodyPr>
          <a:lstStyle>
            <a:lvl1pPr marL="457200" lvl="0" indent="-228600" algn="l">
              <a:lnSpc>
                <a:spcPct val="100000"/>
              </a:lnSpc>
              <a:spcBef>
                <a:spcPts val="1000"/>
              </a:spcBef>
              <a:spcAft>
                <a:spcPts val="0"/>
              </a:spcAft>
              <a:buSzPts val="1440"/>
              <a:buNone/>
              <a:defRPr sz="1800">
                <a:solidFill>
                  <a:srgbClr val="3F3F3F"/>
                </a:solidFill>
              </a:defRPr>
            </a:lvl1pPr>
            <a:lvl2pPr marL="914400" lvl="1" indent="-228600" algn="l">
              <a:lnSpc>
                <a:spcPct val="100000"/>
              </a:lnSpc>
              <a:spcBef>
                <a:spcPts val="1000"/>
              </a:spcBef>
              <a:spcAft>
                <a:spcPts val="0"/>
              </a:spcAft>
              <a:buSzPts val="1440"/>
              <a:buNone/>
              <a:defRPr sz="1800">
                <a:solidFill>
                  <a:srgbClr val="888888"/>
                </a:solidFill>
              </a:defRPr>
            </a:lvl2pPr>
            <a:lvl3pPr marL="1371600" lvl="2" indent="-228600" algn="l">
              <a:lnSpc>
                <a:spcPct val="100000"/>
              </a:lnSpc>
              <a:spcBef>
                <a:spcPts val="1000"/>
              </a:spcBef>
              <a:spcAft>
                <a:spcPts val="0"/>
              </a:spcAft>
              <a:buSzPts val="1280"/>
              <a:buNone/>
              <a:defRPr sz="1600">
                <a:solidFill>
                  <a:srgbClr val="888888"/>
                </a:solidFill>
              </a:defRPr>
            </a:lvl3pPr>
            <a:lvl4pPr marL="1828800" lvl="3" indent="-228600" algn="l">
              <a:lnSpc>
                <a:spcPct val="100000"/>
              </a:lnSpc>
              <a:spcBef>
                <a:spcPts val="1000"/>
              </a:spcBef>
              <a:spcAft>
                <a:spcPts val="0"/>
              </a:spcAft>
              <a:buSzPts val="1120"/>
              <a:buNone/>
              <a:defRPr sz="1400">
                <a:solidFill>
                  <a:srgbClr val="888888"/>
                </a:solidFill>
              </a:defRPr>
            </a:lvl4pPr>
            <a:lvl5pPr marL="2286000" lvl="4" indent="-228600" algn="l">
              <a:lnSpc>
                <a:spcPct val="100000"/>
              </a:lnSpc>
              <a:spcBef>
                <a:spcPts val="1000"/>
              </a:spcBef>
              <a:spcAft>
                <a:spcPts val="0"/>
              </a:spcAft>
              <a:buSzPts val="1120"/>
              <a:buNone/>
              <a:defRPr sz="1400">
                <a:solidFill>
                  <a:srgbClr val="888888"/>
                </a:solidFill>
              </a:defRPr>
            </a:lvl5pPr>
            <a:lvl6pPr marL="2743200" lvl="5" indent="-228600" algn="l">
              <a:lnSpc>
                <a:spcPct val="100000"/>
              </a:lnSpc>
              <a:spcBef>
                <a:spcPts val="1000"/>
              </a:spcBef>
              <a:spcAft>
                <a:spcPts val="0"/>
              </a:spcAft>
              <a:buSzPts val="1120"/>
              <a:buNone/>
              <a:defRPr sz="1400">
                <a:solidFill>
                  <a:srgbClr val="888888"/>
                </a:solidFill>
              </a:defRPr>
            </a:lvl6pPr>
            <a:lvl7pPr marL="3200400" lvl="6" indent="-228600" algn="l">
              <a:lnSpc>
                <a:spcPct val="100000"/>
              </a:lnSpc>
              <a:spcBef>
                <a:spcPts val="1000"/>
              </a:spcBef>
              <a:spcAft>
                <a:spcPts val="0"/>
              </a:spcAft>
              <a:buSzPts val="1120"/>
              <a:buNone/>
              <a:defRPr sz="1400">
                <a:solidFill>
                  <a:srgbClr val="888888"/>
                </a:solidFill>
              </a:defRPr>
            </a:lvl7pPr>
            <a:lvl8pPr marL="3657600" lvl="7" indent="-228600" algn="l">
              <a:lnSpc>
                <a:spcPct val="100000"/>
              </a:lnSpc>
              <a:spcBef>
                <a:spcPts val="1000"/>
              </a:spcBef>
              <a:spcAft>
                <a:spcPts val="0"/>
              </a:spcAft>
              <a:buSzPts val="1120"/>
              <a:buNone/>
              <a:defRPr sz="1400">
                <a:solidFill>
                  <a:srgbClr val="888888"/>
                </a:solidFill>
              </a:defRPr>
            </a:lvl8pPr>
            <a:lvl9pPr marL="4114800" lvl="8" indent="-228600" algn="l">
              <a:lnSpc>
                <a:spcPct val="100000"/>
              </a:lnSpc>
              <a:spcBef>
                <a:spcPts val="1000"/>
              </a:spcBef>
              <a:spcAft>
                <a:spcPts val="0"/>
              </a:spcAft>
              <a:buSzPts val="1120"/>
              <a:buNone/>
              <a:defRPr sz="1400">
                <a:solidFill>
                  <a:srgbClr val="888888"/>
                </a:solidFill>
              </a:defRPr>
            </a:lvl9pPr>
          </a:lstStyle>
          <a:p>
            <a:endParaRPr/>
          </a:p>
        </p:txBody>
      </p:sp>
      <p:sp>
        <p:nvSpPr>
          <p:cNvPr id="104" name="Google Shape;104;p29"/>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5" name="Google Shape;105;p29"/>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6" name="Google Shape;106;p29"/>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9pPr>
          </a:lstStyle>
          <a:p>
            <a:pPr marL="0" lvl="0" indent="0" algn="r" rtl="0">
              <a:spcBef>
                <a:spcPts val="0"/>
              </a:spcBef>
              <a:spcAft>
                <a:spcPts val="0"/>
              </a:spcAft>
              <a:buNone/>
            </a:pPr>
            <a:fld id="{00000000-1234-1234-1234-123412341234}" type="slidenum">
              <a:rPr lang="en-GB"/>
              <a:t>‹#›</a:t>
            </a:fld>
            <a:endParaRPr/>
          </a:p>
        </p:txBody>
      </p:sp>
      <p:sp>
        <p:nvSpPr>
          <p:cNvPr id="107" name="Google Shape;107;p29"/>
          <p:cNvSpPr txBox="1"/>
          <p:nvPr/>
        </p:nvSpPr>
        <p:spPr>
          <a:xfrm>
            <a:off x="541870" y="790378"/>
            <a:ext cx="609600" cy="584776"/>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8000"/>
              <a:buFont typeface="Arial"/>
              <a:buNone/>
            </a:pPr>
            <a:r>
              <a:rPr lang="en-GB" sz="8000" b="0" i="0" u="none" strike="noStrike" cap="none">
                <a:solidFill>
                  <a:srgbClr val="EF8B67"/>
                </a:solidFill>
                <a:latin typeface="Arial"/>
                <a:ea typeface="Arial"/>
                <a:cs typeface="Arial"/>
                <a:sym typeface="Arial"/>
              </a:rPr>
              <a:t>“</a:t>
            </a:r>
            <a:endParaRPr sz="1400" b="0" i="0" u="none" strike="noStrike" cap="none">
              <a:solidFill>
                <a:srgbClr val="000000"/>
              </a:solidFill>
              <a:latin typeface="Arial"/>
              <a:ea typeface="Arial"/>
              <a:cs typeface="Arial"/>
              <a:sym typeface="Arial"/>
            </a:endParaRPr>
          </a:p>
        </p:txBody>
      </p:sp>
      <p:sp>
        <p:nvSpPr>
          <p:cNvPr id="108" name="Google Shape;108;p29"/>
          <p:cNvSpPr txBox="1"/>
          <p:nvPr/>
        </p:nvSpPr>
        <p:spPr>
          <a:xfrm>
            <a:off x="8893011" y="2886556"/>
            <a:ext cx="609600" cy="584776"/>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8000"/>
              <a:buFont typeface="Arial"/>
              <a:buNone/>
            </a:pPr>
            <a:r>
              <a:rPr lang="en-GB" sz="8000" b="0" i="0" u="none" strike="noStrike" cap="none">
                <a:solidFill>
                  <a:srgbClr val="EF8B67"/>
                </a:solidFill>
                <a:latin typeface="Arial"/>
                <a:ea typeface="Arial"/>
                <a:cs typeface="Arial"/>
                <a:sym typeface="Arial"/>
              </a:rPr>
              <a:t>”</a:t>
            </a:r>
            <a:endParaRPr sz="1800" b="0" i="0" u="none" strike="noStrike" cap="none">
              <a:solidFill>
                <a:srgbClr val="EF8B67"/>
              </a:solidFill>
              <a:latin typeface="Arial"/>
              <a:ea typeface="Arial"/>
              <a:cs typeface="Arial"/>
              <a:sym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Name Card">
  <p:cSld name="Name Card">
    <p:spTree>
      <p:nvGrpSpPr>
        <p:cNvPr id="1" name="Shape 109"/>
        <p:cNvGrpSpPr/>
        <p:nvPr/>
      </p:nvGrpSpPr>
      <p:grpSpPr>
        <a:xfrm>
          <a:off x="0" y="0"/>
          <a:ext cx="0" cy="0"/>
          <a:chOff x="0" y="0"/>
          <a:chExt cx="0" cy="0"/>
        </a:xfrm>
      </p:grpSpPr>
      <p:sp>
        <p:nvSpPr>
          <p:cNvPr id="110" name="Google Shape;110;p30"/>
          <p:cNvSpPr txBox="1">
            <a:spLocks noGrp="1"/>
          </p:cNvSpPr>
          <p:nvPr>
            <p:ph type="title"/>
          </p:nvPr>
        </p:nvSpPr>
        <p:spPr>
          <a:xfrm>
            <a:off x="677335" y="1931988"/>
            <a:ext cx="8596668" cy="2595460"/>
          </a:xfrm>
          <a:prstGeom prst="rect">
            <a:avLst/>
          </a:prstGeom>
          <a:noFill/>
          <a:ln>
            <a:noFill/>
          </a:ln>
        </p:spPr>
        <p:txBody>
          <a:bodyPr spcFirstLastPara="1" wrap="square" lIns="91425" tIns="45700" rIns="91425" bIns="45700" anchor="b" anchorCtr="0">
            <a:normAutofit/>
          </a:bodyPr>
          <a:lstStyle>
            <a:lvl1pPr lvl="0" algn="l">
              <a:lnSpc>
                <a:spcPct val="100000"/>
              </a:lnSpc>
              <a:spcBef>
                <a:spcPts val="0"/>
              </a:spcBef>
              <a:spcAft>
                <a:spcPts val="0"/>
              </a:spcAft>
              <a:buClr>
                <a:schemeClr val="accent1"/>
              </a:buClr>
              <a:buSzPts val="4400"/>
              <a:buFont typeface="Trebuchet MS"/>
              <a:buNone/>
              <a:defRPr sz="4400" b="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1" name="Google Shape;111;p30"/>
          <p:cNvSpPr txBox="1">
            <a:spLocks noGrp="1"/>
          </p:cNvSpPr>
          <p:nvPr>
            <p:ph type="body" idx="1"/>
          </p:nvPr>
        </p:nvSpPr>
        <p:spPr>
          <a:xfrm>
            <a:off x="677335" y="4527448"/>
            <a:ext cx="8596668" cy="1513914"/>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1000"/>
              </a:spcBef>
              <a:spcAft>
                <a:spcPts val="0"/>
              </a:spcAft>
              <a:buSzPts val="1440"/>
              <a:buNone/>
              <a:defRPr sz="1800">
                <a:solidFill>
                  <a:srgbClr val="3F3F3F"/>
                </a:solidFill>
              </a:defRPr>
            </a:lvl1pPr>
            <a:lvl2pPr marL="914400" lvl="1" indent="-228600" algn="l">
              <a:lnSpc>
                <a:spcPct val="100000"/>
              </a:lnSpc>
              <a:spcBef>
                <a:spcPts val="1000"/>
              </a:spcBef>
              <a:spcAft>
                <a:spcPts val="0"/>
              </a:spcAft>
              <a:buSzPts val="1440"/>
              <a:buNone/>
              <a:defRPr sz="1800">
                <a:solidFill>
                  <a:srgbClr val="888888"/>
                </a:solidFill>
              </a:defRPr>
            </a:lvl2pPr>
            <a:lvl3pPr marL="1371600" lvl="2" indent="-228600" algn="l">
              <a:lnSpc>
                <a:spcPct val="100000"/>
              </a:lnSpc>
              <a:spcBef>
                <a:spcPts val="1000"/>
              </a:spcBef>
              <a:spcAft>
                <a:spcPts val="0"/>
              </a:spcAft>
              <a:buSzPts val="1280"/>
              <a:buNone/>
              <a:defRPr sz="1600">
                <a:solidFill>
                  <a:srgbClr val="888888"/>
                </a:solidFill>
              </a:defRPr>
            </a:lvl3pPr>
            <a:lvl4pPr marL="1828800" lvl="3" indent="-228600" algn="l">
              <a:lnSpc>
                <a:spcPct val="100000"/>
              </a:lnSpc>
              <a:spcBef>
                <a:spcPts val="1000"/>
              </a:spcBef>
              <a:spcAft>
                <a:spcPts val="0"/>
              </a:spcAft>
              <a:buSzPts val="1120"/>
              <a:buNone/>
              <a:defRPr sz="1400">
                <a:solidFill>
                  <a:srgbClr val="888888"/>
                </a:solidFill>
              </a:defRPr>
            </a:lvl4pPr>
            <a:lvl5pPr marL="2286000" lvl="4" indent="-228600" algn="l">
              <a:lnSpc>
                <a:spcPct val="100000"/>
              </a:lnSpc>
              <a:spcBef>
                <a:spcPts val="1000"/>
              </a:spcBef>
              <a:spcAft>
                <a:spcPts val="0"/>
              </a:spcAft>
              <a:buSzPts val="1120"/>
              <a:buNone/>
              <a:defRPr sz="1400">
                <a:solidFill>
                  <a:srgbClr val="888888"/>
                </a:solidFill>
              </a:defRPr>
            </a:lvl5pPr>
            <a:lvl6pPr marL="2743200" lvl="5" indent="-228600" algn="l">
              <a:lnSpc>
                <a:spcPct val="100000"/>
              </a:lnSpc>
              <a:spcBef>
                <a:spcPts val="1000"/>
              </a:spcBef>
              <a:spcAft>
                <a:spcPts val="0"/>
              </a:spcAft>
              <a:buSzPts val="1120"/>
              <a:buNone/>
              <a:defRPr sz="1400">
                <a:solidFill>
                  <a:srgbClr val="888888"/>
                </a:solidFill>
              </a:defRPr>
            </a:lvl6pPr>
            <a:lvl7pPr marL="3200400" lvl="6" indent="-228600" algn="l">
              <a:lnSpc>
                <a:spcPct val="100000"/>
              </a:lnSpc>
              <a:spcBef>
                <a:spcPts val="1000"/>
              </a:spcBef>
              <a:spcAft>
                <a:spcPts val="0"/>
              </a:spcAft>
              <a:buSzPts val="1120"/>
              <a:buNone/>
              <a:defRPr sz="1400">
                <a:solidFill>
                  <a:srgbClr val="888888"/>
                </a:solidFill>
              </a:defRPr>
            </a:lvl7pPr>
            <a:lvl8pPr marL="3657600" lvl="7" indent="-228600" algn="l">
              <a:lnSpc>
                <a:spcPct val="100000"/>
              </a:lnSpc>
              <a:spcBef>
                <a:spcPts val="1000"/>
              </a:spcBef>
              <a:spcAft>
                <a:spcPts val="0"/>
              </a:spcAft>
              <a:buSzPts val="1120"/>
              <a:buNone/>
              <a:defRPr sz="1400">
                <a:solidFill>
                  <a:srgbClr val="888888"/>
                </a:solidFill>
              </a:defRPr>
            </a:lvl8pPr>
            <a:lvl9pPr marL="4114800" lvl="8" indent="-228600" algn="l">
              <a:lnSpc>
                <a:spcPct val="100000"/>
              </a:lnSpc>
              <a:spcBef>
                <a:spcPts val="1000"/>
              </a:spcBef>
              <a:spcAft>
                <a:spcPts val="0"/>
              </a:spcAft>
              <a:buSzPts val="1120"/>
              <a:buNone/>
              <a:defRPr sz="1400">
                <a:solidFill>
                  <a:srgbClr val="888888"/>
                </a:solidFill>
              </a:defRPr>
            </a:lvl9pPr>
          </a:lstStyle>
          <a:p>
            <a:endParaRPr/>
          </a:p>
        </p:txBody>
      </p:sp>
      <p:sp>
        <p:nvSpPr>
          <p:cNvPr id="112" name="Google Shape;112;p30"/>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3" name="Google Shape;113;p30"/>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4" name="Google Shape;114;p30"/>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Quote Name Card">
  <p:cSld name="Quote Name Card">
    <p:spTree>
      <p:nvGrpSpPr>
        <p:cNvPr id="1" name="Shape 115"/>
        <p:cNvGrpSpPr/>
        <p:nvPr/>
      </p:nvGrpSpPr>
      <p:grpSpPr>
        <a:xfrm>
          <a:off x="0" y="0"/>
          <a:ext cx="0" cy="0"/>
          <a:chOff x="0" y="0"/>
          <a:chExt cx="0" cy="0"/>
        </a:xfrm>
      </p:grpSpPr>
      <p:sp>
        <p:nvSpPr>
          <p:cNvPr id="116" name="Google Shape;116;p31"/>
          <p:cNvSpPr txBox="1">
            <a:spLocks noGrp="1"/>
          </p:cNvSpPr>
          <p:nvPr>
            <p:ph type="title"/>
          </p:nvPr>
        </p:nvSpPr>
        <p:spPr>
          <a:xfrm>
            <a:off x="931334" y="609600"/>
            <a:ext cx="8094134" cy="3022600"/>
          </a:xfrm>
          <a:prstGeom prst="rect">
            <a:avLst/>
          </a:prstGeom>
          <a:noFill/>
          <a:ln>
            <a:noFill/>
          </a:ln>
        </p:spPr>
        <p:txBody>
          <a:bodyPr spcFirstLastPara="1" wrap="square" lIns="91425" tIns="45700" rIns="91425" bIns="45700" anchor="ctr" anchorCtr="0">
            <a:normAutofit/>
          </a:bodyPr>
          <a:lstStyle>
            <a:lvl1pPr lvl="0" algn="l">
              <a:lnSpc>
                <a:spcPct val="100000"/>
              </a:lnSpc>
              <a:spcBef>
                <a:spcPts val="0"/>
              </a:spcBef>
              <a:spcAft>
                <a:spcPts val="0"/>
              </a:spcAft>
              <a:buClr>
                <a:schemeClr val="accent1"/>
              </a:buClr>
              <a:buSzPts val="4400"/>
              <a:buFont typeface="Trebuchet MS"/>
              <a:buNone/>
              <a:defRPr sz="4400" b="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7" name="Google Shape;117;p31"/>
          <p:cNvSpPr txBox="1">
            <a:spLocks noGrp="1"/>
          </p:cNvSpPr>
          <p:nvPr>
            <p:ph type="body" idx="1"/>
          </p:nvPr>
        </p:nvSpPr>
        <p:spPr>
          <a:xfrm>
            <a:off x="677332" y="4013200"/>
            <a:ext cx="8596669" cy="514248"/>
          </a:xfrm>
          <a:prstGeom prst="rect">
            <a:avLst/>
          </a:prstGeom>
          <a:noFill/>
          <a:ln>
            <a:noFill/>
          </a:ln>
        </p:spPr>
        <p:txBody>
          <a:bodyPr spcFirstLastPara="1" wrap="square" lIns="91425" tIns="45700" rIns="91425" bIns="45700" anchor="b" anchorCtr="0">
            <a:noAutofit/>
          </a:bodyPr>
          <a:lstStyle>
            <a:lvl1pPr marL="457200" lvl="0" indent="-228600" algn="l">
              <a:lnSpc>
                <a:spcPct val="100000"/>
              </a:lnSpc>
              <a:spcBef>
                <a:spcPts val="1000"/>
              </a:spcBef>
              <a:spcAft>
                <a:spcPts val="0"/>
              </a:spcAft>
              <a:buSzPts val="1920"/>
              <a:buFont typeface="Trebuchet MS"/>
              <a:buNone/>
              <a:defRPr sz="2400">
                <a:solidFill>
                  <a:srgbClr val="3F3F3F"/>
                </a:solidFill>
              </a:defRPr>
            </a:lvl1pPr>
            <a:lvl2pPr marL="914400" lvl="1" indent="-228600" algn="l">
              <a:lnSpc>
                <a:spcPct val="100000"/>
              </a:lnSpc>
              <a:spcBef>
                <a:spcPts val="1000"/>
              </a:spcBef>
              <a:spcAft>
                <a:spcPts val="0"/>
              </a:spcAft>
              <a:buSzPts val="1280"/>
              <a:buFont typeface="Trebuchet MS"/>
              <a:buNone/>
              <a:defRPr/>
            </a:lvl2pPr>
            <a:lvl3pPr marL="1371600" lvl="2" indent="-228600" algn="l">
              <a:lnSpc>
                <a:spcPct val="100000"/>
              </a:lnSpc>
              <a:spcBef>
                <a:spcPts val="1000"/>
              </a:spcBef>
              <a:spcAft>
                <a:spcPts val="0"/>
              </a:spcAft>
              <a:buSzPts val="1120"/>
              <a:buFont typeface="Trebuchet MS"/>
              <a:buNone/>
              <a:defRPr/>
            </a:lvl3pPr>
            <a:lvl4pPr marL="1828800" lvl="3" indent="-228600" algn="l">
              <a:lnSpc>
                <a:spcPct val="100000"/>
              </a:lnSpc>
              <a:spcBef>
                <a:spcPts val="1000"/>
              </a:spcBef>
              <a:spcAft>
                <a:spcPts val="0"/>
              </a:spcAft>
              <a:buSzPts val="960"/>
              <a:buFont typeface="Trebuchet MS"/>
              <a:buNone/>
              <a:defRPr/>
            </a:lvl4pPr>
            <a:lvl5pPr marL="2286000" lvl="4" indent="-228600" algn="l">
              <a:lnSpc>
                <a:spcPct val="100000"/>
              </a:lnSpc>
              <a:spcBef>
                <a:spcPts val="1000"/>
              </a:spcBef>
              <a:spcAft>
                <a:spcPts val="0"/>
              </a:spcAft>
              <a:buSzPts val="960"/>
              <a:buFont typeface="Trebuchet MS"/>
              <a:buNone/>
              <a:defRPr/>
            </a:lvl5pPr>
            <a:lvl6pPr marL="2743200" lvl="5" indent="-320040" algn="l">
              <a:lnSpc>
                <a:spcPct val="100000"/>
              </a:lnSpc>
              <a:spcBef>
                <a:spcPts val="1000"/>
              </a:spcBef>
              <a:spcAft>
                <a:spcPts val="0"/>
              </a:spcAft>
              <a:buSzPts val="1440"/>
              <a:buChar char="►"/>
              <a:defRPr/>
            </a:lvl6pPr>
            <a:lvl7pPr marL="3200400" lvl="6" indent="-320040" algn="l">
              <a:lnSpc>
                <a:spcPct val="100000"/>
              </a:lnSpc>
              <a:spcBef>
                <a:spcPts val="1000"/>
              </a:spcBef>
              <a:spcAft>
                <a:spcPts val="0"/>
              </a:spcAft>
              <a:buSzPts val="1440"/>
              <a:buChar char="►"/>
              <a:defRPr/>
            </a:lvl7pPr>
            <a:lvl8pPr marL="3657600" lvl="7" indent="-320040" algn="l">
              <a:lnSpc>
                <a:spcPct val="100000"/>
              </a:lnSpc>
              <a:spcBef>
                <a:spcPts val="1000"/>
              </a:spcBef>
              <a:spcAft>
                <a:spcPts val="0"/>
              </a:spcAft>
              <a:buSzPts val="1440"/>
              <a:buChar char="►"/>
              <a:defRPr/>
            </a:lvl8pPr>
            <a:lvl9pPr marL="4114800" lvl="8" indent="-320040" algn="l">
              <a:lnSpc>
                <a:spcPct val="100000"/>
              </a:lnSpc>
              <a:spcBef>
                <a:spcPts val="1000"/>
              </a:spcBef>
              <a:spcAft>
                <a:spcPts val="0"/>
              </a:spcAft>
              <a:buSzPts val="1440"/>
              <a:buChar char="►"/>
              <a:defRPr/>
            </a:lvl9pPr>
          </a:lstStyle>
          <a:p>
            <a:endParaRPr/>
          </a:p>
        </p:txBody>
      </p:sp>
      <p:sp>
        <p:nvSpPr>
          <p:cNvPr id="118" name="Google Shape;118;p31"/>
          <p:cNvSpPr txBox="1">
            <a:spLocks noGrp="1"/>
          </p:cNvSpPr>
          <p:nvPr>
            <p:ph type="body" idx="2"/>
          </p:nvPr>
        </p:nvSpPr>
        <p:spPr>
          <a:xfrm>
            <a:off x="677335" y="4527448"/>
            <a:ext cx="8596668" cy="1513914"/>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1000"/>
              </a:spcBef>
              <a:spcAft>
                <a:spcPts val="0"/>
              </a:spcAft>
              <a:buSzPts val="1440"/>
              <a:buNone/>
              <a:defRPr sz="1800">
                <a:solidFill>
                  <a:srgbClr val="7F7F7F"/>
                </a:solidFill>
              </a:defRPr>
            </a:lvl1pPr>
            <a:lvl2pPr marL="914400" lvl="1" indent="-228600" algn="l">
              <a:lnSpc>
                <a:spcPct val="100000"/>
              </a:lnSpc>
              <a:spcBef>
                <a:spcPts val="1000"/>
              </a:spcBef>
              <a:spcAft>
                <a:spcPts val="0"/>
              </a:spcAft>
              <a:buSzPts val="1440"/>
              <a:buNone/>
              <a:defRPr sz="1800">
                <a:solidFill>
                  <a:srgbClr val="888888"/>
                </a:solidFill>
              </a:defRPr>
            </a:lvl2pPr>
            <a:lvl3pPr marL="1371600" lvl="2" indent="-228600" algn="l">
              <a:lnSpc>
                <a:spcPct val="100000"/>
              </a:lnSpc>
              <a:spcBef>
                <a:spcPts val="1000"/>
              </a:spcBef>
              <a:spcAft>
                <a:spcPts val="0"/>
              </a:spcAft>
              <a:buSzPts val="1280"/>
              <a:buNone/>
              <a:defRPr sz="1600">
                <a:solidFill>
                  <a:srgbClr val="888888"/>
                </a:solidFill>
              </a:defRPr>
            </a:lvl3pPr>
            <a:lvl4pPr marL="1828800" lvl="3" indent="-228600" algn="l">
              <a:lnSpc>
                <a:spcPct val="100000"/>
              </a:lnSpc>
              <a:spcBef>
                <a:spcPts val="1000"/>
              </a:spcBef>
              <a:spcAft>
                <a:spcPts val="0"/>
              </a:spcAft>
              <a:buSzPts val="1120"/>
              <a:buNone/>
              <a:defRPr sz="1400">
                <a:solidFill>
                  <a:srgbClr val="888888"/>
                </a:solidFill>
              </a:defRPr>
            </a:lvl4pPr>
            <a:lvl5pPr marL="2286000" lvl="4" indent="-228600" algn="l">
              <a:lnSpc>
                <a:spcPct val="100000"/>
              </a:lnSpc>
              <a:spcBef>
                <a:spcPts val="1000"/>
              </a:spcBef>
              <a:spcAft>
                <a:spcPts val="0"/>
              </a:spcAft>
              <a:buSzPts val="1120"/>
              <a:buNone/>
              <a:defRPr sz="1400">
                <a:solidFill>
                  <a:srgbClr val="888888"/>
                </a:solidFill>
              </a:defRPr>
            </a:lvl5pPr>
            <a:lvl6pPr marL="2743200" lvl="5" indent="-228600" algn="l">
              <a:lnSpc>
                <a:spcPct val="100000"/>
              </a:lnSpc>
              <a:spcBef>
                <a:spcPts val="1000"/>
              </a:spcBef>
              <a:spcAft>
                <a:spcPts val="0"/>
              </a:spcAft>
              <a:buSzPts val="1120"/>
              <a:buNone/>
              <a:defRPr sz="1400">
                <a:solidFill>
                  <a:srgbClr val="888888"/>
                </a:solidFill>
              </a:defRPr>
            </a:lvl6pPr>
            <a:lvl7pPr marL="3200400" lvl="6" indent="-228600" algn="l">
              <a:lnSpc>
                <a:spcPct val="100000"/>
              </a:lnSpc>
              <a:spcBef>
                <a:spcPts val="1000"/>
              </a:spcBef>
              <a:spcAft>
                <a:spcPts val="0"/>
              </a:spcAft>
              <a:buSzPts val="1120"/>
              <a:buNone/>
              <a:defRPr sz="1400">
                <a:solidFill>
                  <a:srgbClr val="888888"/>
                </a:solidFill>
              </a:defRPr>
            </a:lvl7pPr>
            <a:lvl8pPr marL="3657600" lvl="7" indent="-228600" algn="l">
              <a:lnSpc>
                <a:spcPct val="100000"/>
              </a:lnSpc>
              <a:spcBef>
                <a:spcPts val="1000"/>
              </a:spcBef>
              <a:spcAft>
                <a:spcPts val="0"/>
              </a:spcAft>
              <a:buSzPts val="1120"/>
              <a:buNone/>
              <a:defRPr sz="1400">
                <a:solidFill>
                  <a:srgbClr val="888888"/>
                </a:solidFill>
              </a:defRPr>
            </a:lvl8pPr>
            <a:lvl9pPr marL="4114800" lvl="8" indent="-228600" algn="l">
              <a:lnSpc>
                <a:spcPct val="100000"/>
              </a:lnSpc>
              <a:spcBef>
                <a:spcPts val="1000"/>
              </a:spcBef>
              <a:spcAft>
                <a:spcPts val="0"/>
              </a:spcAft>
              <a:buSzPts val="1120"/>
              <a:buNone/>
              <a:defRPr sz="1400">
                <a:solidFill>
                  <a:srgbClr val="888888"/>
                </a:solidFill>
              </a:defRPr>
            </a:lvl9pPr>
          </a:lstStyle>
          <a:p>
            <a:endParaRPr/>
          </a:p>
        </p:txBody>
      </p:sp>
      <p:sp>
        <p:nvSpPr>
          <p:cNvPr id="119" name="Google Shape;119;p31"/>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20" name="Google Shape;120;p31"/>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21" name="Google Shape;121;p31"/>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9pPr>
          </a:lstStyle>
          <a:p>
            <a:pPr marL="0" lvl="0" indent="0" algn="r" rtl="0">
              <a:spcBef>
                <a:spcPts val="0"/>
              </a:spcBef>
              <a:spcAft>
                <a:spcPts val="0"/>
              </a:spcAft>
              <a:buNone/>
            </a:pPr>
            <a:fld id="{00000000-1234-1234-1234-123412341234}" type="slidenum">
              <a:rPr lang="en-GB"/>
              <a:t>‹#›</a:t>
            </a:fld>
            <a:endParaRPr/>
          </a:p>
        </p:txBody>
      </p:sp>
      <p:sp>
        <p:nvSpPr>
          <p:cNvPr id="122" name="Google Shape;122;p31"/>
          <p:cNvSpPr txBox="1"/>
          <p:nvPr/>
        </p:nvSpPr>
        <p:spPr>
          <a:xfrm>
            <a:off x="541870" y="790378"/>
            <a:ext cx="609600" cy="584776"/>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8000"/>
              <a:buFont typeface="Arial"/>
              <a:buNone/>
            </a:pPr>
            <a:r>
              <a:rPr lang="en-GB" sz="8000" b="0" i="0" u="none" strike="noStrike" cap="none">
                <a:solidFill>
                  <a:srgbClr val="EF8B67"/>
                </a:solidFill>
                <a:latin typeface="Arial"/>
                <a:ea typeface="Arial"/>
                <a:cs typeface="Arial"/>
                <a:sym typeface="Arial"/>
              </a:rPr>
              <a:t>“</a:t>
            </a:r>
            <a:endParaRPr sz="1400" b="0" i="0" u="none" strike="noStrike" cap="none">
              <a:solidFill>
                <a:srgbClr val="000000"/>
              </a:solidFill>
              <a:latin typeface="Arial"/>
              <a:ea typeface="Arial"/>
              <a:cs typeface="Arial"/>
              <a:sym typeface="Arial"/>
            </a:endParaRPr>
          </a:p>
        </p:txBody>
      </p:sp>
      <p:sp>
        <p:nvSpPr>
          <p:cNvPr id="123" name="Google Shape;123;p31"/>
          <p:cNvSpPr txBox="1"/>
          <p:nvPr/>
        </p:nvSpPr>
        <p:spPr>
          <a:xfrm>
            <a:off x="8893011" y="2886556"/>
            <a:ext cx="609600" cy="584776"/>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8000"/>
              <a:buFont typeface="Arial"/>
              <a:buNone/>
            </a:pPr>
            <a:r>
              <a:rPr lang="en-GB" sz="8000" b="0" i="0" u="none" strike="noStrike" cap="none">
                <a:solidFill>
                  <a:srgbClr val="EF8B67"/>
                </a:solidFill>
                <a:latin typeface="Arial"/>
                <a:ea typeface="Arial"/>
                <a:cs typeface="Arial"/>
                <a:sym typeface="Arial"/>
              </a:rPr>
              <a:t>”</a:t>
            </a:r>
            <a:endParaRPr sz="1400" b="0" i="0" u="none" strike="noStrike" cap="none">
              <a:solidFill>
                <a:srgbClr val="000000"/>
              </a:solidFill>
              <a:latin typeface="Arial"/>
              <a:ea typeface="Arial"/>
              <a:cs typeface="Arial"/>
              <a:sym typeface="Arial"/>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rue or False">
  <p:cSld name="True or False">
    <p:spTree>
      <p:nvGrpSpPr>
        <p:cNvPr id="1" name="Shape 124"/>
        <p:cNvGrpSpPr/>
        <p:nvPr/>
      </p:nvGrpSpPr>
      <p:grpSpPr>
        <a:xfrm>
          <a:off x="0" y="0"/>
          <a:ext cx="0" cy="0"/>
          <a:chOff x="0" y="0"/>
          <a:chExt cx="0" cy="0"/>
        </a:xfrm>
      </p:grpSpPr>
      <p:sp>
        <p:nvSpPr>
          <p:cNvPr id="125" name="Google Shape;125;p32"/>
          <p:cNvSpPr txBox="1">
            <a:spLocks noGrp="1"/>
          </p:cNvSpPr>
          <p:nvPr>
            <p:ph type="title"/>
          </p:nvPr>
        </p:nvSpPr>
        <p:spPr>
          <a:xfrm>
            <a:off x="685799" y="609600"/>
            <a:ext cx="8588203" cy="3022600"/>
          </a:xfrm>
          <a:prstGeom prst="rect">
            <a:avLst/>
          </a:prstGeom>
          <a:noFill/>
          <a:ln>
            <a:noFill/>
          </a:ln>
        </p:spPr>
        <p:txBody>
          <a:bodyPr spcFirstLastPara="1" wrap="square" lIns="91425" tIns="45700" rIns="91425" bIns="45700" anchor="ctr" anchorCtr="0">
            <a:normAutofit/>
          </a:bodyPr>
          <a:lstStyle>
            <a:lvl1pPr lvl="0" algn="l">
              <a:lnSpc>
                <a:spcPct val="100000"/>
              </a:lnSpc>
              <a:spcBef>
                <a:spcPts val="0"/>
              </a:spcBef>
              <a:spcAft>
                <a:spcPts val="0"/>
              </a:spcAft>
              <a:buClr>
                <a:schemeClr val="accent1"/>
              </a:buClr>
              <a:buSzPts val="4400"/>
              <a:buFont typeface="Trebuchet MS"/>
              <a:buNone/>
              <a:defRPr sz="4400" b="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26" name="Google Shape;126;p32"/>
          <p:cNvSpPr txBox="1">
            <a:spLocks noGrp="1"/>
          </p:cNvSpPr>
          <p:nvPr>
            <p:ph type="body" idx="1"/>
          </p:nvPr>
        </p:nvSpPr>
        <p:spPr>
          <a:xfrm>
            <a:off x="677332" y="4013200"/>
            <a:ext cx="8596669" cy="514248"/>
          </a:xfrm>
          <a:prstGeom prst="rect">
            <a:avLst/>
          </a:prstGeom>
          <a:noFill/>
          <a:ln>
            <a:noFill/>
          </a:ln>
        </p:spPr>
        <p:txBody>
          <a:bodyPr spcFirstLastPara="1" wrap="square" lIns="91425" tIns="45700" rIns="91425" bIns="45700" anchor="b" anchorCtr="0">
            <a:noAutofit/>
          </a:bodyPr>
          <a:lstStyle>
            <a:lvl1pPr marL="457200" lvl="0" indent="-228600" algn="l">
              <a:lnSpc>
                <a:spcPct val="100000"/>
              </a:lnSpc>
              <a:spcBef>
                <a:spcPts val="1000"/>
              </a:spcBef>
              <a:spcAft>
                <a:spcPts val="0"/>
              </a:spcAft>
              <a:buSzPts val="1920"/>
              <a:buFont typeface="Trebuchet MS"/>
              <a:buNone/>
              <a:defRPr sz="2400">
                <a:solidFill>
                  <a:schemeClr val="accent1"/>
                </a:solidFill>
              </a:defRPr>
            </a:lvl1pPr>
            <a:lvl2pPr marL="914400" lvl="1" indent="-228600" algn="l">
              <a:lnSpc>
                <a:spcPct val="100000"/>
              </a:lnSpc>
              <a:spcBef>
                <a:spcPts val="1000"/>
              </a:spcBef>
              <a:spcAft>
                <a:spcPts val="0"/>
              </a:spcAft>
              <a:buSzPts val="1280"/>
              <a:buFont typeface="Trebuchet MS"/>
              <a:buNone/>
              <a:defRPr/>
            </a:lvl2pPr>
            <a:lvl3pPr marL="1371600" lvl="2" indent="-228600" algn="l">
              <a:lnSpc>
                <a:spcPct val="100000"/>
              </a:lnSpc>
              <a:spcBef>
                <a:spcPts val="1000"/>
              </a:spcBef>
              <a:spcAft>
                <a:spcPts val="0"/>
              </a:spcAft>
              <a:buSzPts val="1120"/>
              <a:buFont typeface="Trebuchet MS"/>
              <a:buNone/>
              <a:defRPr/>
            </a:lvl3pPr>
            <a:lvl4pPr marL="1828800" lvl="3" indent="-228600" algn="l">
              <a:lnSpc>
                <a:spcPct val="100000"/>
              </a:lnSpc>
              <a:spcBef>
                <a:spcPts val="1000"/>
              </a:spcBef>
              <a:spcAft>
                <a:spcPts val="0"/>
              </a:spcAft>
              <a:buSzPts val="960"/>
              <a:buFont typeface="Trebuchet MS"/>
              <a:buNone/>
              <a:defRPr/>
            </a:lvl4pPr>
            <a:lvl5pPr marL="2286000" lvl="4" indent="-228600" algn="l">
              <a:lnSpc>
                <a:spcPct val="100000"/>
              </a:lnSpc>
              <a:spcBef>
                <a:spcPts val="1000"/>
              </a:spcBef>
              <a:spcAft>
                <a:spcPts val="0"/>
              </a:spcAft>
              <a:buSzPts val="960"/>
              <a:buFont typeface="Trebuchet MS"/>
              <a:buNone/>
              <a:defRPr/>
            </a:lvl5pPr>
            <a:lvl6pPr marL="2743200" lvl="5" indent="-320040" algn="l">
              <a:lnSpc>
                <a:spcPct val="100000"/>
              </a:lnSpc>
              <a:spcBef>
                <a:spcPts val="1000"/>
              </a:spcBef>
              <a:spcAft>
                <a:spcPts val="0"/>
              </a:spcAft>
              <a:buSzPts val="1440"/>
              <a:buChar char="►"/>
              <a:defRPr/>
            </a:lvl6pPr>
            <a:lvl7pPr marL="3200400" lvl="6" indent="-320040" algn="l">
              <a:lnSpc>
                <a:spcPct val="100000"/>
              </a:lnSpc>
              <a:spcBef>
                <a:spcPts val="1000"/>
              </a:spcBef>
              <a:spcAft>
                <a:spcPts val="0"/>
              </a:spcAft>
              <a:buSzPts val="1440"/>
              <a:buChar char="►"/>
              <a:defRPr/>
            </a:lvl7pPr>
            <a:lvl8pPr marL="3657600" lvl="7" indent="-320040" algn="l">
              <a:lnSpc>
                <a:spcPct val="100000"/>
              </a:lnSpc>
              <a:spcBef>
                <a:spcPts val="1000"/>
              </a:spcBef>
              <a:spcAft>
                <a:spcPts val="0"/>
              </a:spcAft>
              <a:buSzPts val="1440"/>
              <a:buChar char="►"/>
              <a:defRPr/>
            </a:lvl8pPr>
            <a:lvl9pPr marL="4114800" lvl="8" indent="-320040" algn="l">
              <a:lnSpc>
                <a:spcPct val="100000"/>
              </a:lnSpc>
              <a:spcBef>
                <a:spcPts val="1000"/>
              </a:spcBef>
              <a:spcAft>
                <a:spcPts val="0"/>
              </a:spcAft>
              <a:buSzPts val="1440"/>
              <a:buChar char="►"/>
              <a:defRPr/>
            </a:lvl9pPr>
          </a:lstStyle>
          <a:p>
            <a:endParaRPr/>
          </a:p>
        </p:txBody>
      </p:sp>
      <p:sp>
        <p:nvSpPr>
          <p:cNvPr id="127" name="Google Shape;127;p32"/>
          <p:cNvSpPr txBox="1">
            <a:spLocks noGrp="1"/>
          </p:cNvSpPr>
          <p:nvPr>
            <p:ph type="body" idx="2"/>
          </p:nvPr>
        </p:nvSpPr>
        <p:spPr>
          <a:xfrm>
            <a:off x="677335" y="4527448"/>
            <a:ext cx="8596668" cy="1513914"/>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1000"/>
              </a:spcBef>
              <a:spcAft>
                <a:spcPts val="0"/>
              </a:spcAft>
              <a:buSzPts val="1440"/>
              <a:buNone/>
              <a:defRPr sz="1800">
                <a:solidFill>
                  <a:srgbClr val="7F7F7F"/>
                </a:solidFill>
              </a:defRPr>
            </a:lvl1pPr>
            <a:lvl2pPr marL="914400" lvl="1" indent="-228600" algn="l">
              <a:lnSpc>
                <a:spcPct val="100000"/>
              </a:lnSpc>
              <a:spcBef>
                <a:spcPts val="1000"/>
              </a:spcBef>
              <a:spcAft>
                <a:spcPts val="0"/>
              </a:spcAft>
              <a:buSzPts val="1440"/>
              <a:buNone/>
              <a:defRPr sz="1800">
                <a:solidFill>
                  <a:srgbClr val="888888"/>
                </a:solidFill>
              </a:defRPr>
            </a:lvl2pPr>
            <a:lvl3pPr marL="1371600" lvl="2" indent="-228600" algn="l">
              <a:lnSpc>
                <a:spcPct val="100000"/>
              </a:lnSpc>
              <a:spcBef>
                <a:spcPts val="1000"/>
              </a:spcBef>
              <a:spcAft>
                <a:spcPts val="0"/>
              </a:spcAft>
              <a:buSzPts val="1280"/>
              <a:buNone/>
              <a:defRPr sz="1600">
                <a:solidFill>
                  <a:srgbClr val="888888"/>
                </a:solidFill>
              </a:defRPr>
            </a:lvl3pPr>
            <a:lvl4pPr marL="1828800" lvl="3" indent="-228600" algn="l">
              <a:lnSpc>
                <a:spcPct val="100000"/>
              </a:lnSpc>
              <a:spcBef>
                <a:spcPts val="1000"/>
              </a:spcBef>
              <a:spcAft>
                <a:spcPts val="0"/>
              </a:spcAft>
              <a:buSzPts val="1120"/>
              <a:buNone/>
              <a:defRPr sz="1400">
                <a:solidFill>
                  <a:srgbClr val="888888"/>
                </a:solidFill>
              </a:defRPr>
            </a:lvl4pPr>
            <a:lvl5pPr marL="2286000" lvl="4" indent="-228600" algn="l">
              <a:lnSpc>
                <a:spcPct val="100000"/>
              </a:lnSpc>
              <a:spcBef>
                <a:spcPts val="1000"/>
              </a:spcBef>
              <a:spcAft>
                <a:spcPts val="0"/>
              </a:spcAft>
              <a:buSzPts val="1120"/>
              <a:buNone/>
              <a:defRPr sz="1400">
                <a:solidFill>
                  <a:srgbClr val="888888"/>
                </a:solidFill>
              </a:defRPr>
            </a:lvl5pPr>
            <a:lvl6pPr marL="2743200" lvl="5" indent="-228600" algn="l">
              <a:lnSpc>
                <a:spcPct val="100000"/>
              </a:lnSpc>
              <a:spcBef>
                <a:spcPts val="1000"/>
              </a:spcBef>
              <a:spcAft>
                <a:spcPts val="0"/>
              </a:spcAft>
              <a:buSzPts val="1120"/>
              <a:buNone/>
              <a:defRPr sz="1400">
                <a:solidFill>
                  <a:srgbClr val="888888"/>
                </a:solidFill>
              </a:defRPr>
            </a:lvl6pPr>
            <a:lvl7pPr marL="3200400" lvl="6" indent="-228600" algn="l">
              <a:lnSpc>
                <a:spcPct val="100000"/>
              </a:lnSpc>
              <a:spcBef>
                <a:spcPts val="1000"/>
              </a:spcBef>
              <a:spcAft>
                <a:spcPts val="0"/>
              </a:spcAft>
              <a:buSzPts val="1120"/>
              <a:buNone/>
              <a:defRPr sz="1400">
                <a:solidFill>
                  <a:srgbClr val="888888"/>
                </a:solidFill>
              </a:defRPr>
            </a:lvl7pPr>
            <a:lvl8pPr marL="3657600" lvl="7" indent="-228600" algn="l">
              <a:lnSpc>
                <a:spcPct val="100000"/>
              </a:lnSpc>
              <a:spcBef>
                <a:spcPts val="1000"/>
              </a:spcBef>
              <a:spcAft>
                <a:spcPts val="0"/>
              </a:spcAft>
              <a:buSzPts val="1120"/>
              <a:buNone/>
              <a:defRPr sz="1400">
                <a:solidFill>
                  <a:srgbClr val="888888"/>
                </a:solidFill>
              </a:defRPr>
            </a:lvl8pPr>
            <a:lvl9pPr marL="4114800" lvl="8" indent="-228600" algn="l">
              <a:lnSpc>
                <a:spcPct val="100000"/>
              </a:lnSpc>
              <a:spcBef>
                <a:spcPts val="1000"/>
              </a:spcBef>
              <a:spcAft>
                <a:spcPts val="0"/>
              </a:spcAft>
              <a:buSzPts val="1120"/>
              <a:buNone/>
              <a:defRPr sz="1400">
                <a:solidFill>
                  <a:srgbClr val="888888"/>
                </a:solidFill>
              </a:defRPr>
            </a:lvl9pPr>
          </a:lstStyle>
          <a:p>
            <a:endParaRPr/>
          </a:p>
        </p:txBody>
      </p:sp>
      <p:sp>
        <p:nvSpPr>
          <p:cNvPr id="128" name="Google Shape;128;p32"/>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29" name="Google Shape;129;p32"/>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0" name="Google Shape;130;p32"/>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131"/>
        <p:cNvGrpSpPr/>
        <p:nvPr/>
      </p:nvGrpSpPr>
      <p:grpSpPr>
        <a:xfrm>
          <a:off x="0" y="0"/>
          <a:ext cx="0" cy="0"/>
          <a:chOff x="0" y="0"/>
          <a:chExt cx="0" cy="0"/>
        </a:xfrm>
      </p:grpSpPr>
      <p:sp>
        <p:nvSpPr>
          <p:cNvPr id="132" name="Google Shape;132;p33"/>
          <p:cNvSpPr txBox="1">
            <a:spLocks noGrp="1"/>
          </p:cNvSpPr>
          <p:nvPr>
            <p:ph type="title"/>
          </p:nvPr>
        </p:nvSpPr>
        <p:spPr>
          <a:xfrm>
            <a:off x="677334" y="609600"/>
            <a:ext cx="8596668" cy="1320800"/>
          </a:xfrm>
          <a:prstGeom prst="rect">
            <a:avLst/>
          </a:prstGeom>
          <a:noFill/>
          <a:ln>
            <a:noFill/>
          </a:ln>
        </p:spPr>
        <p:txBody>
          <a:bodyPr spcFirstLastPara="1" wrap="square" lIns="91425" tIns="45700" rIns="91425" bIns="45700" anchor="t" anchorCtr="0">
            <a:normAutofit/>
          </a:bodyPr>
          <a:lstStyle>
            <a:lvl1pPr lvl="0" algn="l">
              <a:lnSpc>
                <a:spcPct val="100000"/>
              </a:lnSpc>
              <a:spcBef>
                <a:spcPts val="0"/>
              </a:spcBef>
              <a:spcAft>
                <a:spcPts val="0"/>
              </a:spcAft>
              <a:buClr>
                <a:schemeClr val="accen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3" name="Google Shape;133;p33"/>
          <p:cNvSpPr txBox="1">
            <a:spLocks noGrp="1"/>
          </p:cNvSpPr>
          <p:nvPr>
            <p:ph type="body" idx="1"/>
          </p:nvPr>
        </p:nvSpPr>
        <p:spPr>
          <a:xfrm rot="5400000">
            <a:off x="3035281" y="-197358"/>
            <a:ext cx="3880773" cy="8596668"/>
          </a:xfrm>
          <a:prstGeom prst="rect">
            <a:avLst/>
          </a:prstGeom>
          <a:noFill/>
          <a:ln>
            <a:noFill/>
          </a:ln>
        </p:spPr>
        <p:txBody>
          <a:bodyPr spcFirstLastPara="1" wrap="square" lIns="91425" tIns="45700" rIns="91425" bIns="45700" anchor="t" anchorCtr="0">
            <a:normAutofit/>
          </a:bodyPr>
          <a:lstStyle>
            <a:lvl1pPr marL="457200" lvl="0" indent="-320040" algn="l">
              <a:lnSpc>
                <a:spcPct val="100000"/>
              </a:lnSpc>
              <a:spcBef>
                <a:spcPts val="1000"/>
              </a:spcBef>
              <a:spcAft>
                <a:spcPts val="0"/>
              </a:spcAft>
              <a:buSzPts val="1440"/>
              <a:buChar char="►"/>
              <a:defRPr/>
            </a:lvl1pPr>
            <a:lvl2pPr marL="914400" lvl="1" indent="-320040" algn="l">
              <a:lnSpc>
                <a:spcPct val="100000"/>
              </a:lnSpc>
              <a:spcBef>
                <a:spcPts val="1000"/>
              </a:spcBef>
              <a:spcAft>
                <a:spcPts val="0"/>
              </a:spcAft>
              <a:buSzPts val="1440"/>
              <a:buChar char="►"/>
              <a:defRPr/>
            </a:lvl2pPr>
            <a:lvl3pPr marL="1371600" lvl="2" indent="-320040" algn="l">
              <a:lnSpc>
                <a:spcPct val="100000"/>
              </a:lnSpc>
              <a:spcBef>
                <a:spcPts val="1000"/>
              </a:spcBef>
              <a:spcAft>
                <a:spcPts val="0"/>
              </a:spcAft>
              <a:buSzPts val="1440"/>
              <a:buChar char="►"/>
              <a:defRPr/>
            </a:lvl3pPr>
            <a:lvl4pPr marL="1828800" lvl="3" indent="-320040" algn="l">
              <a:lnSpc>
                <a:spcPct val="100000"/>
              </a:lnSpc>
              <a:spcBef>
                <a:spcPts val="1000"/>
              </a:spcBef>
              <a:spcAft>
                <a:spcPts val="0"/>
              </a:spcAft>
              <a:buSzPts val="1440"/>
              <a:buChar char="►"/>
              <a:defRPr/>
            </a:lvl4pPr>
            <a:lvl5pPr marL="2286000" lvl="4" indent="-320040" algn="l">
              <a:lnSpc>
                <a:spcPct val="100000"/>
              </a:lnSpc>
              <a:spcBef>
                <a:spcPts val="1000"/>
              </a:spcBef>
              <a:spcAft>
                <a:spcPts val="0"/>
              </a:spcAft>
              <a:buSzPts val="1440"/>
              <a:buChar char="►"/>
              <a:defRPr/>
            </a:lvl5pPr>
            <a:lvl6pPr marL="2743200" lvl="5" indent="-320040" algn="l">
              <a:lnSpc>
                <a:spcPct val="100000"/>
              </a:lnSpc>
              <a:spcBef>
                <a:spcPts val="1000"/>
              </a:spcBef>
              <a:spcAft>
                <a:spcPts val="0"/>
              </a:spcAft>
              <a:buSzPts val="1440"/>
              <a:buChar char="►"/>
              <a:defRPr/>
            </a:lvl6pPr>
            <a:lvl7pPr marL="3200400" lvl="6" indent="-320040" algn="l">
              <a:lnSpc>
                <a:spcPct val="100000"/>
              </a:lnSpc>
              <a:spcBef>
                <a:spcPts val="1000"/>
              </a:spcBef>
              <a:spcAft>
                <a:spcPts val="0"/>
              </a:spcAft>
              <a:buSzPts val="1440"/>
              <a:buChar char="►"/>
              <a:defRPr/>
            </a:lvl7pPr>
            <a:lvl8pPr marL="3657600" lvl="7" indent="-320040" algn="l">
              <a:lnSpc>
                <a:spcPct val="100000"/>
              </a:lnSpc>
              <a:spcBef>
                <a:spcPts val="1000"/>
              </a:spcBef>
              <a:spcAft>
                <a:spcPts val="0"/>
              </a:spcAft>
              <a:buSzPts val="1440"/>
              <a:buChar char="►"/>
              <a:defRPr/>
            </a:lvl8pPr>
            <a:lvl9pPr marL="4114800" lvl="8" indent="-320040" algn="l">
              <a:lnSpc>
                <a:spcPct val="100000"/>
              </a:lnSpc>
              <a:spcBef>
                <a:spcPts val="1000"/>
              </a:spcBef>
              <a:spcAft>
                <a:spcPts val="0"/>
              </a:spcAft>
              <a:buSzPts val="1440"/>
              <a:buChar char="►"/>
              <a:defRPr/>
            </a:lvl9pPr>
          </a:lstStyle>
          <a:p>
            <a:endParaRPr/>
          </a:p>
        </p:txBody>
      </p:sp>
      <p:sp>
        <p:nvSpPr>
          <p:cNvPr id="134" name="Google Shape;134;p33"/>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5" name="Google Shape;135;p33"/>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6" name="Google Shape;136;p33"/>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137"/>
        <p:cNvGrpSpPr/>
        <p:nvPr/>
      </p:nvGrpSpPr>
      <p:grpSpPr>
        <a:xfrm>
          <a:off x="0" y="0"/>
          <a:ext cx="0" cy="0"/>
          <a:chOff x="0" y="0"/>
          <a:chExt cx="0" cy="0"/>
        </a:xfrm>
      </p:grpSpPr>
      <p:sp>
        <p:nvSpPr>
          <p:cNvPr id="138" name="Google Shape;138;p34"/>
          <p:cNvSpPr txBox="1">
            <a:spLocks noGrp="1"/>
          </p:cNvSpPr>
          <p:nvPr>
            <p:ph type="title"/>
          </p:nvPr>
        </p:nvSpPr>
        <p:spPr>
          <a:xfrm rot="5400000">
            <a:off x="5994319" y="2582953"/>
            <a:ext cx="5251451" cy="1304743"/>
          </a:xfrm>
          <a:prstGeom prst="rect">
            <a:avLst/>
          </a:prstGeom>
          <a:noFill/>
          <a:ln>
            <a:noFill/>
          </a:ln>
        </p:spPr>
        <p:txBody>
          <a:bodyPr spcFirstLastPara="1" wrap="square" lIns="91425" tIns="45700" rIns="91425" bIns="45700" anchor="ctr" anchorCtr="0">
            <a:normAutofit/>
          </a:bodyPr>
          <a:lstStyle>
            <a:lvl1pPr lvl="0" algn="l">
              <a:lnSpc>
                <a:spcPct val="100000"/>
              </a:lnSpc>
              <a:spcBef>
                <a:spcPts val="0"/>
              </a:spcBef>
              <a:spcAft>
                <a:spcPts val="0"/>
              </a:spcAft>
              <a:buClr>
                <a:schemeClr val="accen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9" name="Google Shape;139;p34"/>
          <p:cNvSpPr txBox="1">
            <a:spLocks noGrp="1"/>
          </p:cNvSpPr>
          <p:nvPr>
            <p:ph type="body" idx="1"/>
          </p:nvPr>
        </p:nvSpPr>
        <p:spPr>
          <a:xfrm rot="5400000">
            <a:off x="1581685" y="-294750"/>
            <a:ext cx="5251450" cy="7060150"/>
          </a:xfrm>
          <a:prstGeom prst="rect">
            <a:avLst/>
          </a:prstGeom>
          <a:noFill/>
          <a:ln>
            <a:noFill/>
          </a:ln>
        </p:spPr>
        <p:txBody>
          <a:bodyPr spcFirstLastPara="1" wrap="square" lIns="91425" tIns="45700" rIns="91425" bIns="45700" anchor="t" anchorCtr="0">
            <a:normAutofit/>
          </a:bodyPr>
          <a:lstStyle>
            <a:lvl1pPr marL="457200" lvl="0" indent="-320040" algn="l">
              <a:lnSpc>
                <a:spcPct val="100000"/>
              </a:lnSpc>
              <a:spcBef>
                <a:spcPts val="1000"/>
              </a:spcBef>
              <a:spcAft>
                <a:spcPts val="0"/>
              </a:spcAft>
              <a:buSzPts val="1440"/>
              <a:buChar char="►"/>
              <a:defRPr/>
            </a:lvl1pPr>
            <a:lvl2pPr marL="914400" lvl="1" indent="-320040" algn="l">
              <a:lnSpc>
                <a:spcPct val="100000"/>
              </a:lnSpc>
              <a:spcBef>
                <a:spcPts val="1000"/>
              </a:spcBef>
              <a:spcAft>
                <a:spcPts val="0"/>
              </a:spcAft>
              <a:buSzPts val="1440"/>
              <a:buChar char="►"/>
              <a:defRPr/>
            </a:lvl2pPr>
            <a:lvl3pPr marL="1371600" lvl="2" indent="-320040" algn="l">
              <a:lnSpc>
                <a:spcPct val="100000"/>
              </a:lnSpc>
              <a:spcBef>
                <a:spcPts val="1000"/>
              </a:spcBef>
              <a:spcAft>
                <a:spcPts val="0"/>
              </a:spcAft>
              <a:buSzPts val="1440"/>
              <a:buChar char="►"/>
              <a:defRPr/>
            </a:lvl3pPr>
            <a:lvl4pPr marL="1828800" lvl="3" indent="-320040" algn="l">
              <a:lnSpc>
                <a:spcPct val="100000"/>
              </a:lnSpc>
              <a:spcBef>
                <a:spcPts val="1000"/>
              </a:spcBef>
              <a:spcAft>
                <a:spcPts val="0"/>
              </a:spcAft>
              <a:buSzPts val="1440"/>
              <a:buChar char="►"/>
              <a:defRPr/>
            </a:lvl4pPr>
            <a:lvl5pPr marL="2286000" lvl="4" indent="-320040" algn="l">
              <a:lnSpc>
                <a:spcPct val="100000"/>
              </a:lnSpc>
              <a:spcBef>
                <a:spcPts val="1000"/>
              </a:spcBef>
              <a:spcAft>
                <a:spcPts val="0"/>
              </a:spcAft>
              <a:buSzPts val="1440"/>
              <a:buChar char="►"/>
              <a:defRPr/>
            </a:lvl5pPr>
            <a:lvl6pPr marL="2743200" lvl="5" indent="-320040" algn="l">
              <a:lnSpc>
                <a:spcPct val="100000"/>
              </a:lnSpc>
              <a:spcBef>
                <a:spcPts val="1000"/>
              </a:spcBef>
              <a:spcAft>
                <a:spcPts val="0"/>
              </a:spcAft>
              <a:buSzPts val="1440"/>
              <a:buChar char="►"/>
              <a:defRPr/>
            </a:lvl6pPr>
            <a:lvl7pPr marL="3200400" lvl="6" indent="-320040" algn="l">
              <a:lnSpc>
                <a:spcPct val="100000"/>
              </a:lnSpc>
              <a:spcBef>
                <a:spcPts val="1000"/>
              </a:spcBef>
              <a:spcAft>
                <a:spcPts val="0"/>
              </a:spcAft>
              <a:buSzPts val="1440"/>
              <a:buChar char="►"/>
              <a:defRPr/>
            </a:lvl7pPr>
            <a:lvl8pPr marL="3657600" lvl="7" indent="-320040" algn="l">
              <a:lnSpc>
                <a:spcPct val="100000"/>
              </a:lnSpc>
              <a:spcBef>
                <a:spcPts val="1000"/>
              </a:spcBef>
              <a:spcAft>
                <a:spcPts val="0"/>
              </a:spcAft>
              <a:buSzPts val="1440"/>
              <a:buChar char="►"/>
              <a:defRPr/>
            </a:lvl8pPr>
            <a:lvl9pPr marL="4114800" lvl="8" indent="-320040" algn="l">
              <a:lnSpc>
                <a:spcPct val="100000"/>
              </a:lnSpc>
              <a:spcBef>
                <a:spcPts val="1000"/>
              </a:spcBef>
              <a:spcAft>
                <a:spcPts val="0"/>
              </a:spcAft>
              <a:buSzPts val="1440"/>
              <a:buChar char="►"/>
              <a:defRPr/>
            </a:lvl9pPr>
          </a:lstStyle>
          <a:p>
            <a:endParaRPr/>
          </a:p>
        </p:txBody>
      </p:sp>
      <p:sp>
        <p:nvSpPr>
          <p:cNvPr id="140" name="Google Shape;140;p34"/>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41" name="Google Shape;141;p34"/>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42" name="Google Shape;142;p34"/>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grpSp>
        <p:nvGrpSpPr>
          <p:cNvPr id="10" name="Google Shape;10;p18"/>
          <p:cNvGrpSpPr/>
          <p:nvPr/>
        </p:nvGrpSpPr>
        <p:grpSpPr>
          <a:xfrm>
            <a:off x="0" y="-8467"/>
            <a:ext cx="12192000" cy="6866467"/>
            <a:chOff x="0" y="-8467"/>
            <a:chExt cx="12192000" cy="6866467"/>
          </a:xfrm>
        </p:grpSpPr>
        <p:cxnSp>
          <p:nvCxnSpPr>
            <p:cNvPr id="11" name="Google Shape;11;p18"/>
            <p:cNvCxnSpPr/>
            <p:nvPr/>
          </p:nvCxnSpPr>
          <p:spPr>
            <a:xfrm>
              <a:off x="9371012" y="0"/>
              <a:ext cx="1219200" cy="6858000"/>
            </a:xfrm>
            <a:prstGeom prst="straightConnector1">
              <a:avLst/>
            </a:prstGeom>
            <a:noFill/>
            <a:ln w="9525" cap="flat" cmpd="sng">
              <a:solidFill>
                <a:srgbClr val="BFBFBF"/>
              </a:solidFill>
              <a:prstDash val="solid"/>
              <a:round/>
              <a:headEnd type="none" w="sm" len="sm"/>
              <a:tailEnd type="none" w="sm" len="sm"/>
            </a:ln>
          </p:spPr>
        </p:cxnSp>
        <p:cxnSp>
          <p:nvCxnSpPr>
            <p:cNvPr id="12" name="Google Shape;12;p18"/>
            <p:cNvCxnSpPr/>
            <p:nvPr/>
          </p:nvCxnSpPr>
          <p:spPr>
            <a:xfrm flipH="1">
              <a:off x="7425267" y="3681413"/>
              <a:ext cx="4763558" cy="3176587"/>
            </a:xfrm>
            <a:prstGeom prst="straightConnector1">
              <a:avLst/>
            </a:prstGeom>
            <a:noFill/>
            <a:ln w="9525" cap="flat" cmpd="sng">
              <a:solidFill>
                <a:srgbClr val="D8D8D8"/>
              </a:solidFill>
              <a:prstDash val="solid"/>
              <a:round/>
              <a:headEnd type="none" w="sm" len="sm"/>
              <a:tailEnd type="none" w="sm" len="sm"/>
            </a:ln>
          </p:spPr>
        </p:cxnSp>
        <p:sp>
          <p:nvSpPr>
            <p:cNvPr id="13" name="Google Shape;13;p18"/>
            <p:cNvSpPr/>
            <p:nvPr/>
          </p:nvSpPr>
          <p:spPr>
            <a:xfrm>
              <a:off x="9181476" y="-8467"/>
              <a:ext cx="3007349" cy="6866467"/>
            </a:xfrm>
            <a:custGeom>
              <a:avLst/>
              <a:gdLst/>
              <a:ahLst/>
              <a:cxnLst/>
              <a:rect l="l" t="t" r="r" b="b"/>
              <a:pathLst>
                <a:path w="3007349" h="6866467" extrusionOk="0">
                  <a:moveTo>
                    <a:pt x="2045532" y="0"/>
                  </a:moveTo>
                  <a:lnTo>
                    <a:pt x="3007349" y="0"/>
                  </a:lnTo>
                  <a:lnTo>
                    <a:pt x="3007349" y="6866467"/>
                  </a:lnTo>
                  <a:lnTo>
                    <a:pt x="0" y="6866467"/>
                  </a:lnTo>
                  <a:lnTo>
                    <a:pt x="2045532" y="0"/>
                  </a:lnTo>
                  <a:close/>
                </a:path>
              </a:pathLst>
            </a:custGeom>
            <a:solidFill>
              <a:schemeClr val="accent1">
                <a:alpha val="20000"/>
              </a:schemeClr>
            </a:solidFill>
            <a:ln>
              <a:noFill/>
            </a:ln>
          </p:spPr>
        </p:sp>
        <p:sp>
          <p:nvSpPr>
            <p:cNvPr id="14" name="Google Shape;14;p18"/>
            <p:cNvSpPr/>
            <p:nvPr/>
          </p:nvSpPr>
          <p:spPr>
            <a:xfrm>
              <a:off x="9603442" y="-8467"/>
              <a:ext cx="2588558" cy="6866467"/>
            </a:xfrm>
            <a:custGeom>
              <a:avLst/>
              <a:gdLst/>
              <a:ahLst/>
              <a:cxnLst/>
              <a:rect l="l" t="t" r="r" b="b"/>
              <a:pathLst>
                <a:path w="2573311" h="6866467" extrusionOk="0">
                  <a:moveTo>
                    <a:pt x="0" y="0"/>
                  </a:moveTo>
                  <a:lnTo>
                    <a:pt x="2573311" y="0"/>
                  </a:lnTo>
                  <a:lnTo>
                    <a:pt x="2573311" y="6866467"/>
                  </a:lnTo>
                  <a:lnTo>
                    <a:pt x="1202336" y="6866467"/>
                  </a:lnTo>
                  <a:lnTo>
                    <a:pt x="0" y="0"/>
                  </a:lnTo>
                  <a:close/>
                </a:path>
              </a:pathLst>
            </a:custGeom>
            <a:solidFill>
              <a:schemeClr val="accent1">
                <a:alpha val="20000"/>
              </a:schemeClr>
            </a:solidFill>
            <a:ln>
              <a:noFill/>
            </a:ln>
          </p:spPr>
        </p:sp>
        <p:sp>
          <p:nvSpPr>
            <p:cNvPr id="15" name="Google Shape;15;p18"/>
            <p:cNvSpPr/>
            <p:nvPr/>
          </p:nvSpPr>
          <p:spPr>
            <a:xfrm>
              <a:off x="8932333" y="3048000"/>
              <a:ext cx="3259667" cy="3810000"/>
            </a:xfrm>
            <a:prstGeom prst="triangle">
              <a:avLst>
                <a:gd name="adj" fmla="val 100000"/>
              </a:avLst>
            </a:prstGeom>
            <a:solidFill>
              <a:schemeClr val="accent2">
                <a:alpha val="60000"/>
              </a:scheme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 name="Google Shape;16;p18"/>
            <p:cNvSpPr/>
            <p:nvPr/>
          </p:nvSpPr>
          <p:spPr>
            <a:xfrm>
              <a:off x="9334500" y="-8467"/>
              <a:ext cx="2854326" cy="6866467"/>
            </a:xfrm>
            <a:custGeom>
              <a:avLst/>
              <a:gdLst/>
              <a:ahLst/>
              <a:cxnLst/>
              <a:rect l="l" t="t" r="r" b="b"/>
              <a:pathLst>
                <a:path w="2858013" h="6866467" extrusionOk="0">
                  <a:moveTo>
                    <a:pt x="0" y="0"/>
                  </a:moveTo>
                  <a:lnTo>
                    <a:pt x="2858013" y="0"/>
                  </a:lnTo>
                  <a:lnTo>
                    <a:pt x="2858013" y="6866467"/>
                  </a:lnTo>
                  <a:lnTo>
                    <a:pt x="2473942" y="6866467"/>
                  </a:lnTo>
                  <a:lnTo>
                    <a:pt x="0" y="0"/>
                  </a:lnTo>
                  <a:close/>
                </a:path>
              </a:pathLst>
            </a:custGeom>
            <a:solidFill>
              <a:srgbClr val="742117">
                <a:alpha val="60000"/>
              </a:srgbClr>
            </a:solidFill>
            <a:ln>
              <a:noFill/>
            </a:ln>
          </p:spPr>
        </p:sp>
        <p:sp>
          <p:nvSpPr>
            <p:cNvPr id="17" name="Google Shape;17;p18"/>
            <p:cNvSpPr/>
            <p:nvPr/>
          </p:nvSpPr>
          <p:spPr>
            <a:xfrm>
              <a:off x="10898730" y="-8467"/>
              <a:ext cx="1290094" cy="6866467"/>
            </a:xfrm>
            <a:custGeom>
              <a:avLst/>
              <a:gdLst/>
              <a:ahLst/>
              <a:cxnLst/>
              <a:rect l="l" t="t" r="r" b="b"/>
              <a:pathLst>
                <a:path w="1290094" h="6858000" extrusionOk="0">
                  <a:moveTo>
                    <a:pt x="1019735" y="0"/>
                  </a:moveTo>
                  <a:lnTo>
                    <a:pt x="1290094" y="0"/>
                  </a:lnTo>
                  <a:lnTo>
                    <a:pt x="1290094" y="6858000"/>
                  </a:lnTo>
                  <a:lnTo>
                    <a:pt x="0" y="6858000"/>
                  </a:lnTo>
                  <a:lnTo>
                    <a:pt x="1019735" y="0"/>
                  </a:lnTo>
                  <a:close/>
                </a:path>
              </a:pathLst>
            </a:custGeom>
            <a:solidFill>
              <a:srgbClr val="EF8B67">
                <a:alpha val="60000"/>
              </a:srgbClr>
            </a:solidFill>
            <a:ln>
              <a:noFill/>
            </a:ln>
          </p:spPr>
        </p:sp>
        <p:sp>
          <p:nvSpPr>
            <p:cNvPr id="18" name="Google Shape;18;p18"/>
            <p:cNvSpPr/>
            <p:nvPr/>
          </p:nvSpPr>
          <p:spPr>
            <a:xfrm>
              <a:off x="10938999" y="-8467"/>
              <a:ext cx="1249825" cy="6866467"/>
            </a:xfrm>
            <a:custGeom>
              <a:avLst/>
              <a:gdLst/>
              <a:ahLst/>
              <a:cxnLst/>
              <a:rect l="l" t="t" r="r" b="b"/>
              <a:pathLst>
                <a:path w="1249825" h="6858000" extrusionOk="0">
                  <a:moveTo>
                    <a:pt x="0" y="0"/>
                  </a:moveTo>
                  <a:lnTo>
                    <a:pt x="1249825" y="0"/>
                  </a:lnTo>
                  <a:lnTo>
                    <a:pt x="1249825" y="6858000"/>
                  </a:lnTo>
                  <a:lnTo>
                    <a:pt x="1109382" y="6858000"/>
                  </a:lnTo>
                  <a:lnTo>
                    <a:pt x="0" y="0"/>
                  </a:lnTo>
                  <a:close/>
                </a:path>
              </a:pathLst>
            </a:custGeom>
            <a:solidFill>
              <a:schemeClr val="accent1">
                <a:alpha val="60000"/>
              </a:schemeClr>
            </a:solidFill>
            <a:ln>
              <a:noFill/>
            </a:ln>
          </p:spPr>
        </p:sp>
        <p:sp>
          <p:nvSpPr>
            <p:cNvPr id="19" name="Google Shape;19;p18"/>
            <p:cNvSpPr/>
            <p:nvPr/>
          </p:nvSpPr>
          <p:spPr>
            <a:xfrm>
              <a:off x="10371666" y="3589867"/>
              <a:ext cx="1817159" cy="3268133"/>
            </a:xfrm>
            <a:prstGeom prst="triangle">
              <a:avLst>
                <a:gd name="adj" fmla="val 100000"/>
              </a:avLst>
            </a:prstGeom>
            <a:solidFill>
              <a:schemeClr val="accent1">
                <a:alpha val="80000"/>
              </a:scheme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 name="Google Shape;20;p18"/>
            <p:cNvSpPr/>
            <p:nvPr/>
          </p:nvSpPr>
          <p:spPr>
            <a:xfrm>
              <a:off x="0" y="4013200"/>
              <a:ext cx="448733" cy="2844800"/>
            </a:xfrm>
            <a:prstGeom prst="triangle">
              <a:avLst>
                <a:gd name="adj" fmla="val 0"/>
              </a:avLst>
            </a:prstGeom>
            <a:solidFill>
              <a:schemeClr val="accent1">
                <a:alpha val="80000"/>
              </a:scheme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21" name="Google Shape;21;p18"/>
          <p:cNvSpPr txBox="1">
            <a:spLocks noGrp="1"/>
          </p:cNvSpPr>
          <p:nvPr>
            <p:ph type="title"/>
          </p:nvPr>
        </p:nvSpPr>
        <p:spPr>
          <a:xfrm>
            <a:off x="677334" y="609600"/>
            <a:ext cx="8596668" cy="1320800"/>
          </a:xfrm>
          <a:prstGeom prst="rect">
            <a:avLst/>
          </a:prstGeom>
          <a:noFill/>
          <a:ln>
            <a:noFill/>
          </a:ln>
        </p:spPr>
        <p:txBody>
          <a:bodyPr spcFirstLastPara="1" wrap="square" lIns="91425" tIns="45700" rIns="91425" bIns="45700" anchor="t" anchorCtr="0">
            <a:normAutofit/>
          </a:bodyPr>
          <a:lstStyle>
            <a:lvl1pPr marR="0" lvl="0" algn="l" rtl="0">
              <a:lnSpc>
                <a:spcPct val="100000"/>
              </a:lnSpc>
              <a:spcBef>
                <a:spcPts val="0"/>
              </a:spcBef>
              <a:spcAft>
                <a:spcPts val="0"/>
              </a:spcAft>
              <a:buClr>
                <a:schemeClr val="accent1"/>
              </a:buClr>
              <a:buSzPts val="3600"/>
              <a:buFont typeface="Trebuchet MS"/>
              <a:buNone/>
              <a:defRPr sz="3600" b="0" i="0" u="none" strike="noStrike" cap="none">
                <a:solidFill>
                  <a:schemeClr val="accent1"/>
                </a:solidFill>
                <a:latin typeface="Trebuchet MS"/>
                <a:ea typeface="Trebuchet MS"/>
                <a:cs typeface="Trebuchet MS"/>
                <a:sym typeface="Trebuchet MS"/>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2"/>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2"/>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2"/>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2"/>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2"/>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2"/>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2"/>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2"/>
                </a:solidFill>
                <a:latin typeface="Arial"/>
                <a:ea typeface="Arial"/>
                <a:cs typeface="Arial"/>
                <a:sym typeface="Arial"/>
              </a:defRPr>
            </a:lvl9pPr>
          </a:lstStyle>
          <a:p>
            <a:endParaRPr/>
          </a:p>
        </p:txBody>
      </p:sp>
      <p:sp>
        <p:nvSpPr>
          <p:cNvPr id="22" name="Google Shape;22;p18"/>
          <p:cNvSpPr txBox="1">
            <a:spLocks noGrp="1"/>
          </p:cNvSpPr>
          <p:nvPr>
            <p:ph type="body" idx="1"/>
          </p:nvPr>
        </p:nvSpPr>
        <p:spPr>
          <a:xfrm>
            <a:off x="677334" y="2160589"/>
            <a:ext cx="8596668" cy="3880773"/>
          </a:xfrm>
          <a:prstGeom prst="rect">
            <a:avLst/>
          </a:prstGeom>
          <a:noFill/>
          <a:ln>
            <a:noFill/>
          </a:ln>
        </p:spPr>
        <p:txBody>
          <a:bodyPr spcFirstLastPara="1" wrap="square" lIns="91425" tIns="45700" rIns="91425" bIns="45700" anchor="t" anchorCtr="0">
            <a:normAutofit/>
          </a:bodyPr>
          <a:lstStyle>
            <a:lvl1pPr marL="457200" marR="0" lvl="0" indent="-320040" algn="l" rtl="0">
              <a:lnSpc>
                <a:spcPct val="100000"/>
              </a:lnSpc>
              <a:spcBef>
                <a:spcPts val="1000"/>
              </a:spcBef>
              <a:spcAft>
                <a:spcPts val="0"/>
              </a:spcAft>
              <a:buClr>
                <a:schemeClr val="accent1"/>
              </a:buClr>
              <a:buSzPts val="1440"/>
              <a:buFont typeface="Noto Sans Symbols"/>
              <a:buChar char="►"/>
              <a:defRPr sz="1800" b="0" i="0" u="none" strike="noStrike" cap="none">
                <a:solidFill>
                  <a:srgbClr val="3F3F3F"/>
                </a:solidFill>
                <a:latin typeface="Trebuchet MS"/>
                <a:ea typeface="Trebuchet MS"/>
                <a:cs typeface="Trebuchet MS"/>
                <a:sym typeface="Trebuchet MS"/>
              </a:defRPr>
            </a:lvl1pPr>
            <a:lvl2pPr marL="914400" marR="0" lvl="1" indent="-309880" algn="l" rtl="0">
              <a:lnSpc>
                <a:spcPct val="100000"/>
              </a:lnSpc>
              <a:spcBef>
                <a:spcPts val="1000"/>
              </a:spcBef>
              <a:spcAft>
                <a:spcPts val="0"/>
              </a:spcAft>
              <a:buClr>
                <a:schemeClr val="accent1"/>
              </a:buClr>
              <a:buSzPts val="1280"/>
              <a:buFont typeface="Noto Sans Symbols"/>
              <a:buChar char="►"/>
              <a:defRPr sz="1600" b="0" i="0" u="none" strike="noStrike" cap="none">
                <a:solidFill>
                  <a:srgbClr val="3F3F3F"/>
                </a:solidFill>
                <a:latin typeface="Trebuchet MS"/>
                <a:ea typeface="Trebuchet MS"/>
                <a:cs typeface="Trebuchet MS"/>
                <a:sym typeface="Trebuchet MS"/>
              </a:defRPr>
            </a:lvl2pPr>
            <a:lvl3pPr marL="1371600" marR="0" lvl="2" indent="-299720" algn="l" rtl="0">
              <a:lnSpc>
                <a:spcPct val="100000"/>
              </a:lnSpc>
              <a:spcBef>
                <a:spcPts val="1000"/>
              </a:spcBef>
              <a:spcAft>
                <a:spcPts val="0"/>
              </a:spcAft>
              <a:buClr>
                <a:schemeClr val="accent1"/>
              </a:buClr>
              <a:buSzPts val="1120"/>
              <a:buFont typeface="Noto Sans Symbols"/>
              <a:buChar char="►"/>
              <a:defRPr sz="1400" b="0" i="0" u="none" strike="noStrike" cap="none">
                <a:solidFill>
                  <a:srgbClr val="3F3F3F"/>
                </a:solidFill>
                <a:latin typeface="Trebuchet MS"/>
                <a:ea typeface="Trebuchet MS"/>
                <a:cs typeface="Trebuchet MS"/>
                <a:sym typeface="Trebuchet MS"/>
              </a:defRPr>
            </a:lvl3pPr>
            <a:lvl4pPr marL="1828800" marR="0" lvl="3" indent="-289560" algn="l" rtl="0">
              <a:lnSpc>
                <a:spcPct val="100000"/>
              </a:lnSpc>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4pPr>
            <a:lvl5pPr marL="2286000" marR="0" lvl="4" indent="-289560" algn="l" rtl="0">
              <a:lnSpc>
                <a:spcPct val="100000"/>
              </a:lnSpc>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5pPr>
            <a:lvl6pPr marL="2743200" marR="0" lvl="5" indent="-289560" algn="l" rtl="0">
              <a:lnSpc>
                <a:spcPct val="100000"/>
              </a:lnSpc>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6pPr>
            <a:lvl7pPr marL="3200400" marR="0" lvl="6" indent="-289560" algn="l" rtl="0">
              <a:lnSpc>
                <a:spcPct val="100000"/>
              </a:lnSpc>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7pPr>
            <a:lvl8pPr marL="3657600" marR="0" lvl="7" indent="-289560" algn="l" rtl="0">
              <a:lnSpc>
                <a:spcPct val="100000"/>
              </a:lnSpc>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8pPr>
            <a:lvl9pPr marL="4114800" marR="0" lvl="8" indent="-289560" algn="l" rtl="0">
              <a:lnSpc>
                <a:spcPct val="100000"/>
              </a:lnSpc>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9pPr>
          </a:lstStyle>
          <a:p>
            <a:endParaRPr/>
          </a:p>
        </p:txBody>
      </p:sp>
      <p:sp>
        <p:nvSpPr>
          <p:cNvPr id="23" name="Google Shape;23;p18"/>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marR="0" lvl="0" algn="r" rtl="0">
              <a:lnSpc>
                <a:spcPct val="100000"/>
              </a:lnSpc>
              <a:spcBef>
                <a:spcPts val="0"/>
              </a:spcBef>
              <a:spcAft>
                <a:spcPts val="0"/>
              </a:spcAft>
              <a:buClr>
                <a:srgbClr val="000000"/>
              </a:buClr>
              <a:buSzPts val="1400"/>
              <a:buFont typeface="Arial"/>
              <a:buNone/>
              <a:defRPr sz="900" b="0" i="0" u="none" strike="noStrike" cap="none">
                <a:solidFill>
                  <a:srgbClr val="888888"/>
                </a:solidFill>
                <a:latin typeface="Trebuchet MS"/>
                <a:ea typeface="Trebuchet MS"/>
                <a:cs typeface="Trebuchet MS"/>
                <a:sym typeface="Trebuchet MS"/>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Trebuchet MS"/>
                <a:ea typeface="Trebuchet MS"/>
                <a:cs typeface="Trebuchet MS"/>
                <a:sym typeface="Trebuchet MS"/>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Trebuchet MS"/>
                <a:ea typeface="Trebuchet MS"/>
                <a:cs typeface="Trebuchet MS"/>
                <a:sym typeface="Trebuchet MS"/>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Trebuchet MS"/>
                <a:ea typeface="Trebuchet MS"/>
                <a:cs typeface="Trebuchet MS"/>
                <a:sym typeface="Trebuchet MS"/>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Trebuchet MS"/>
                <a:ea typeface="Trebuchet MS"/>
                <a:cs typeface="Trebuchet MS"/>
                <a:sym typeface="Trebuchet MS"/>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Trebuchet MS"/>
                <a:ea typeface="Trebuchet MS"/>
                <a:cs typeface="Trebuchet MS"/>
                <a:sym typeface="Trebuchet MS"/>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Trebuchet MS"/>
                <a:ea typeface="Trebuchet MS"/>
                <a:cs typeface="Trebuchet MS"/>
                <a:sym typeface="Trebuchet MS"/>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Trebuchet MS"/>
                <a:ea typeface="Trebuchet MS"/>
                <a:cs typeface="Trebuchet MS"/>
                <a:sym typeface="Trebuchet MS"/>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Trebuchet MS"/>
                <a:ea typeface="Trebuchet MS"/>
                <a:cs typeface="Trebuchet MS"/>
                <a:sym typeface="Trebuchet MS"/>
              </a:defRPr>
            </a:lvl9pPr>
          </a:lstStyle>
          <a:p>
            <a:endParaRPr/>
          </a:p>
        </p:txBody>
      </p:sp>
      <p:sp>
        <p:nvSpPr>
          <p:cNvPr id="24" name="Google Shape;24;p18"/>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900" b="0" i="0" u="none" strike="noStrike" cap="none">
                <a:solidFill>
                  <a:srgbClr val="888888"/>
                </a:solidFill>
                <a:latin typeface="Trebuchet MS"/>
                <a:ea typeface="Trebuchet MS"/>
                <a:cs typeface="Trebuchet MS"/>
                <a:sym typeface="Trebuchet MS"/>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Trebuchet MS"/>
                <a:ea typeface="Trebuchet MS"/>
                <a:cs typeface="Trebuchet MS"/>
                <a:sym typeface="Trebuchet MS"/>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Trebuchet MS"/>
                <a:ea typeface="Trebuchet MS"/>
                <a:cs typeface="Trebuchet MS"/>
                <a:sym typeface="Trebuchet MS"/>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Trebuchet MS"/>
                <a:ea typeface="Trebuchet MS"/>
                <a:cs typeface="Trebuchet MS"/>
                <a:sym typeface="Trebuchet MS"/>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Trebuchet MS"/>
                <a:ea typeface="Trebuchet MS"/>
                <a:cs typeface="Trebuchet MS"/>
                <a:sym typeface="Trebuchet MS"/>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Trebuchet MS"/>
                <a:ea typeface="Trebuchet MS"/>
                <a:cs typeface="Trebuchet MS"/>
                <a:sym typeface="Trebuchet MS"/>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Trebuchet MS"/>
                <a:ea typeface="Trebuchet MS"/>
                <a:cs typeface="Trebuchet MS"/>
                <a:sym typeface="Trebuchet MS"/>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Trebuchet MS"/>
                <a:ea typeface="Trebuchet MS"/>
                <a:cs typeface="Trebuchet MS"/>
                <a:sym typeface="Trebuchet MS"/>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Trebuchet MS"/>
                <a:ea typeface="Trebuchet MS"/>
                <a:cs typeface="Trebuchet MS"/>
                <a:sym typeface="Trebuchet MS"/>
              </a:defRPr>
            </a:lvl9pPr>
          </a:lstStyle>
          <a:p>
            <a:endParaRPr/>
          </a:p>
        </p:txBody>
      </p:sp>
      <p:sp>
        <p:nvSpPr>
          <p:cNvPr id="25" name="Google Shape;25;p18"/>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1pPr>
            <a:lvl2pPr marL="0" marR="0" lvl="1" indent="0" algn="r" rtl="0">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2pPr>
            <a:lvl3pPr marL="0" marR="0" lvl="2" indent="0" algn="r" rtl="0">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3pPr>
            <a:lvl4pPr marL="0" marR="0" lvl="3" indent="0" algn="r" rtl="0">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4pPr>
            <a:lvl5pPr marL="0" marR="0" lvl="4" indent="0" algn="r" rtl="0">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5pPr>
            <a:lvl6pPr marL="0" marR="0" lvl="5" indent="0" algn="r" rtl="0">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6pPr>
            <a:lvl7pPr marL="0" marR="0" lvl="6" indent="0" algn="r" rtl="0">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7pPr>
            <a:lvl8pPr marL="0" marR="0" lvl="7" indent="0" algn="r" rtl="0">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8pPr>
            <a:lvl9pPr marL="0" marR="0" lvl="8" indent="0" algn="r" rtl="0">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9pPr>
          </a:lstStyle>
          <a:p>
            <a:pPr marL="0" lvl="0" indent="0" algn="r" rtl="0">
              <a:spcBef>
                <a:spcPts val="0"/>
              </a:spcBef>
              <a:spcAft>
                <a:spcPts val="0"/>
              </a:spcAft>
              <a:buNone/>
            </a:pPr>
            <a:fld id="{00000000-1234-1234-1234-123412341234}" type="slidenum">
              <a:rPr lang="en-GB"/>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openxmlformats.org/officeDocument/2006/relationships/image" Target="../media/image9.jpg"/><Relationship Id="rId3" Type="http://schemas.openxmlformats.org/officeDocument/2006/relationships/image" Target="../media/image3.png"/><Relationship Id="rId7" Type="http://schemas.openxmlformats.org/officeDocument/2006/relationships/image" Target="../media/image8.jp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7.jpg"/><Relationship Id="rId5" Type="http://schemas.openxmlformats.org/officeDocument/2006/relationships/image" Target="../media/image6.jpg"/><Relationship Id="rId4" Type="http://schemas.openxmlformats.org/officeDocument/2006/relationships/image" Target="../media/image5.jpg"/></Relationships>
</file>

<file path=ppt/slides/_rels/slide7.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3.xml"/><Relationship Id="rId5" Type="http://schemas.openxmlformats.org/officeDocument/2006/relationships/image" Target="../media/image13.png"/><Relationship Id="rId4" Type="http://schemas.openxmlformats.org/officeDocument/2006/relationships/image" Target="../media/image12.png"/></Relationships>
</file>

<file path=ppt/slides/_rels/slide10.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0.xml"/><Relationship Id="rId1" Type="http://schemas.openxmlformats.org/officeDocument/2006/relationships/slideLayout" Target="../slideLayouts/slideLayout4.xml"/><Relationship Id="rId4" Type="http://schemas.openxmlformats.org/officeDocument/2006/relationships/image" Target="../media/image15.png"/></Relationships>
</file>

<file path=ppt/slides/_rels/slide11.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2.xml"/><Relationship Id="rId1" Type="http://schemas.openxmlformats.org/officeDocument/2006/relationships/slideLayout" Target="../slideLayouts/slideLayout4.xml"/><Relationship Id="rId4" Type="http://schemas.openxmlformats.org/officeDocument/2006/relationships/image" Target="../media/image16.png"/></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1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47"/>
        <p:cNvGrpSpPr/>
        <p:nvPr/>
      </p:nvGrpSpPr>
      <p:grpSpPr>
        <a:xfrm>
          <a:off x="0" y="0"/>
          <a:ext cx="0" cy="0"/>
          <a:chOff x="0" y="0"/>
          <a:chExt cx="0" cy="0"/>
        </a:xfrm>
      </p:grpSpPr>
      <p:sp>
        <p:nvSpPr>
          <p:cNvPr id="148" name="Google Shape;148;p1"/>
          <p:cNvSpPr txBox="1">
            <a:spLocks noGrp="1"/>
          </p:cNvSpPr>
          <p:nvPr>
            <p:ph type="subTitle" idx="1"/>
          </p:nvPr>
        </p:nvSpPr>
        <p:spPr>
          <a:xfrm>
            <a:off x="2999656" y="5085184"/>
            <a:ext cx="6400800" cy="1415008"/>
          </a:xfrm>
          <a:prstGeom prst="rect">
            <a:avLst/>
          </a:prstGeom>
          <a:noFill/>
          <a:ln>
            <a:noFill/>
          </a:ln>
        </p:spPr>
        <p:txBody>
          <a:bodyPr spcFirstLastPara="1" wrap="square" lIns="91425" tIns="45700" rIns="91425" bIns="45700" anchor="t" anchorCtr="0">
            <a:normAutofit fontScale="92500"/>
          </a:bodyPr>
          <a:lstStyle/>
          <a:p>
            <a:pPr marL="0" lvl="0" indent="0" algn="ctr" rtl="0">
              <a:lnSpc>
                <a:spcPct val="100000"/>
              </a:lnSpc>
              <a:spcBef>
                <a:spcPts val="0"/>
              </a:spcBef>
              <a:spcAft>
                <a:spcPts val="0"/>
              </a:spcAft>
              <a:buSzPts val="1920"/>
              <a:buNone/>
            </a:pPr>
            <a:r>
              <a:rPr lang="en-GB" sz="2400" b="1">
                <a:solidFill>
                  <a:schemeClr val="dk1"/>
                </a:solidFill>
                <a:latin typeface="Century Gothic"/>
                <a:ea typeface="Century Gothic"/>
                <a:cs typeface="Century Gothic"/>
                <a:sym typeface="Century Gothic"/>
              </a:rPr>
              <a:t>Whole School </a:t>
            </a:r>
            <a:endParaRPr/>
          </a:p>
          <a:p>
            <a:pPr marL="0" lvl="0" indent="0" algn="ctr" rtl="0">
              <a:lnSpc>
                <a:spcPct val="100000"/>
              </a:lnSpc>
              <a:spcBef>
                <a:spcPts val="1000"/>
              </a:spcBef>
              <a:spcAft>
                <a:spcPts val="0"/>
              </a:spcAft>
              <a:buSzPts val="1920"/>
              <a:buNone/>
            </a:pPr>
            <a:r>
              <a:rPr lang="en-GB" sz="2400" b="1">
                <a:solidFill>
                  <a:schemeClr val="dk1"/>
                </a:solidFill>
                <a:latin typeface="Century Gothic"/>
                <a:ea typeface="Century Gothic"/>
                <a:cs typeface="Century Gothic"/>
                <a:sym typeface="Century Gothic"/>
              </a:rPr>
              <a:t> </a:t>
            </a:r>
            <a:r>
              <a:rPr lang="en-GB" sz="3600" b="1">
                <a:solidFill>
                  <a:schemeClr val="dk1"/>
                </a:solidFill>
                <a:latin typeface="Century Gothic"/>
                <a:ea typeface="Century Gothic"/>
                <a:cs typeface="Century Gothic"/>
                <a:sym typeface="Century Gothic"/>
              </a:rPr>
              <a:t>Star of the Week </a:t>
            </a:r>
            <a:endParaRPr sz="3600" b="1">
              <a:solidFill>
                <a:schemeClr val="dk1"/>
              </a:solidFill>
              <a:latin typeface="Century Gothic"/>
              <a:ea typeface="Century Gothic"/>
              <a:cs typeface="Century Gothic"/>
              <a:sym typeface="Century Gothic"/>
            </a:endParaRPr>
          </a:p>
          <a:p>
            <a:pPr marL="0" lvl="0" indent="0" algn="ctr" rtl="0">
              <a:lnSpc>
                <a:spcPct val="100000"/>
              </a:lnSpc>
              <a:spcBef>
                <a:spcPts val="1000"/>
              </a:spcBef>
              <a:spcAft>
                <a:spcPts val="0"/>
              </a:spcAft>
              <a:buSzPts val="1920"/>
              <a:buNone/>
            </a:pPr>
            <a:r>
              <a:rPr lang="en-GB" sz="2400" b="1">
                <a:solidFill>
                  <a:schemeClr val="dk1"/>
                </a:solidFill>
                <a:latin typeface="Century Gothic"/>
                <a:ea typeface="Century Gothic"/>
                <a:cs typeface="Century Gothic"/>
                <a:sym typeface="Century Gothic"/>
              </a:rPr>
              <a:t>Friday 9th October, 2026  </a:t>
            </a:r>
            <a:endParaRPr sz="2400" b="1">
              <a:solidFill>
                <a:schemeClr val="dk1"/>
              </a:solidFill>
              <a:latin typeface="Century Gothic"/>
              <a:ea typeface="Century Gothic"/>
              <a:cs typeface="Century Gothic"/>
              <a:sym typeface="Century Gothic"/>
            </a:endParaRPr>
          </a:p>
        </p:txBody>
      </p:sp>
      <p:pic>
        <p:nvPicPr>
          <p:cNvPr id="149" name="Google Shape;149;p1" descr="C:\Users\chinkson\AppData\Local\Microsoft\Windows\INetCache\Content.Word\StMarysCatholicSchool_Logo_RGB.PNG"/>
          <p:cNvPicPr preferRelativeResize="0"/>
          <p:nvPr/>
        </p:nvPicPr>
        <p:blipFill rotWithShape="1">
          <a:blip r:embed="rId3">
            <a:alphaModFix/>
          </a:blip>
          <a:srcRect/>
          <a:stretch/>
        </p:blipFill>
        <p:spPr>
          <a:xfrm>
            <a:off x="4677075" y="1789359"/>
            <a:ext cx="2837855" cy="2920404"/>
          </a:xfrm>
          <a:prstGeom prst="rect">
            <a:avLst/>
          </a:prstGeom>
          <a:noFill/>
          <a:ln>
            <a:noFill/>
          </a:ln>
        </p:spPr>
      </p:pic>
      <p:pic>
        <p:nvPicPr>
          <p:cNvPr id="150" name="Google Shape;150;p1"/>
          <p:cNvPicPr preferRelativeResize="0"/>
          <p:nvPr/>
        </p:nvPicPr>
        <p:blipFill rotWithShape="1">
          <a:blip r:embed="rId4">
            <a:alphaModFix/>
          </a:blip>
          <a:srcRect/>
          <a:stretch/>
        </p:blipFill>
        <p:spPr>
          <a:xfrm>
            <a:off x="3431704" y="476672"/>
            <a:ext cx="5732554" cy="937289"/>
          </a:xfrm>
          <a:prstGeom prst="rect">
            <a:avLst/>
          </a:prstGeom>
          <a:noFill/>
          <a:ln>
            <a:noFill/>
          </a:ln>
        </p:spPr>
      </p:pic>
      <p:pic>
        <p:nvPicPr>
          <p:cNvPr id="151" name="Google Shape;151;p1"/>
          <p:cNvPicPr preferRelativeResize="0"/>
          <p:nvPr/>
        </p:nvPicPr>
        <p:blipFill rotWithShape="1">
          <a:blip r:embed="rId5">
            <a:alphaModFix/>
          </a:blip>
          <a:srcRect/>
          <a:stretch/>
        </p:blipFill>
        <p:spPr>
          <a:xfrm>
            <a:off x="10704512" y="260649"/>
            <a:ext cx="1028691" cy="958552"/>
          </a:xfrm>
          <a:prstGeom prst="rect">
            <a:avLst/>
          </a:prstGeom>
          <a:noFill/>
          <a:ln>
            <a:noFill/>
          </a:ln>
        </p:spPr>
      </p:pic>
      <p:pic>
        <p:nvPicPr>
          <p:cNvPr id="152" name="Google Shape;152;p1"/>
          <p:cNvPicPr preferRelativeResize="0"/>
          <p:nvPr/>
        </p:nvPicPr>
        <p:blipFill rotWithShape="1">
          <a:blip r:embed="rId5">
            <a:alphaModFix/>
          </a:blip>
          <a:srcRect/>
          <a:stretch/>
        </p:blipFill>
        <p:spPr>
          <a:xfrm>
            <a:off x="263351" y="188640"/>
            <a:ext cx="1110431" cy="1034719"/>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56"/>
        <p:cNvGrpSpPr/>
        <p:nvPr/>
      </p:nvGrpSpPr>
      <p:grpSpPr>
        <a:xfrm>
          <a:off x="0" y="0"/>
          <a:ext cx="0" cy="0"/>
          <a:chOff x="0" y="0"/>
          <a:chExt cx="0" cy="0"/>
        </a:xfrm>
      </p:grpSpPr>
      <p:sp>
        <p:nvSpPr>
          <p:cNvPr id="157" name="Google Shape;157;p4"/>
          <p:cNvSpPr/>
          <p:nvPr/>
        </p:nvSpPr>
        <p:spPr>
          <a:xfrm>
            <a:off x="2135560" y="568479"/>
            <a:ext cx="6048600" cy="48399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800"/>
              <a:buFont typeface="Arial"/>
              <a:buNone/>
            </a:pPr>
            <a:r>
              <a:rPr lang="en-GB" sz="2800" b="1" i="0" u="none" strike="noStrike" cap="none">
                <a:solidFill>
                  <a:srgbClr val="C1512F"/>
                </a:solidFill>
                <a:latin typeface="Century Gothic"/>
                <a:ea typeface="Century Gothic"/>
                <a:cs typeface="Century Gothic"/>
                <a:sym typeface="Century Gothic"/>
              </a:rPr>
              <a:t>ST MARY’S SCHOOL PRAYER</a:t>
            </a:r>
            <a:endParaRPr sz="800" b="0" i="0" u="none" strike="noStrike" cap="none">
              <a:solidFill>
                <a:srgbClr val="C1512F"/>
              </a:solidFill>
              <a:latin typeface="Times New Roman"/>
              <a:ea typeface="Times New Roman"/>
              <a:cs typeface="Times New Roman"/>
              <a:sym typeface="Times New Roman"/>
            </a:endParaRPr>
          </a:p>
          <a:p>
            <a:pPr marL="0" marR="0" lvl="0" indent="0" algn="ctr" rtl="0">
              <a:lnSpc>
                <a:spcPct val="100000"/>
              </a:lnSpc>
              <a:spcBef>
                <a:spcPts val="0"/>
              </a:spcBef>
              <a:spcAft>
                <a:spcPts val="0"/>
              </a:spcAft>
              <a:buClr>
                <a:srgbClr val="000000"/>
              </a:buClr>
              <a:buSzPts val="1050"/>
              <a:buFont typeface="Arial"/>
              <a:buNone/>
            </a:pPr>
            <a:r>
              <a:rPr lang="en-GB" sz="1050" b="1" i="0" u="none" strike="noStrike" cap="none">
                <a:solidFill>
                  <a:schemeClr val="dk1"/>
                </a:solidFill>
                <a:latin typeface="Century Gothic"/>
                <a:ea typeface="Century Gothic"/>
                <a:cs typeface="Century Gothic"/>
                <a:sym typeface="Century Gothic"/>
              </a:rPr>
              <a:t> </a:t>
            </a:r>
            <a:endParaRPr sz="800" b="0" i="0" u="none" strike="noStrike" cap="none">
              <a:solidFill>
                <a:schemeClr val="dk1"/>
              </a:solidFill>
              <a:latin typeface="Times New Roman"/>
              <a:ea typeface="Times New Roman"/>
              <a:cs typeface="Times New Roman"/>
              <a:sym typeface="Times New Roman"/>
            </a:endParaRPr>
          </a:p>
          <a:p>
            <a:pPr marL="0" marR="0" lvl="0" indent="0" algn="ctr" rtl="0">
              <a:lnSpc>
                <a:spcPct val="100000"/>
              </a:lnSpc>
              <a:spcBef>
                <a:spcPts val="0"/>
              </a:spcBef>
              <a:spcAft>
                <a:spcPts val="0"/>
              </a:spcAft>
              <a:buClr>
                <a:srgbClr val="000000"/>
              </a:buClr>
              <a:buSzPts val="1800"/>
              <a:buFont typeface="Arial"/>
              <a:buNone/>
            </a:pPr>
            <a:r>
              <a:rPr lang="en-GB" sz="2100" b="1" i="0" u="none" strike="noStrike" cap="none">
                <a:solidFill>
                  <a:schemeClr val="dk1"/>
                </a:solidFill>
                <a:latin typeface="Century Gothic"/>
                <a:ea typeface="Century Gothic"/>
                <a:cs typeface="Century Gothic"/>
                <a:sym typeface="Century Gothic"/>
              </a:rPr>
              <a:t>O Holy Mary,</a:t>
            </a:r>
            <a:endParaRPr sz="1100" b="0" i="0" u="none" strike="noStrike" cap="none">
              <a:solidFill>
                <a:schemeClr val="dk1"/>
              </a:solidFill>
              <a:latin typeface="Times New Roman"/>
              <a:ea typeface="Times New Roman"/>
              <a:cs typeface="Times New Roman"/>
              <a:sym typeface="Times New Roman"/>
            </a:endParaRPr>
          </a:p>
          <a:p>
            <a:pPr marL="0" marR="0" lvl="0" indent="0" algn="ctr" rtl="0">
              <a:lnSpc>
                <a:spcPct val="100000"/>
              </a:lnSpc>
              <a:spcBef>
                <a:spcPts val="0"/>
              </a:spcBef>
              <a:spcAft>
                <a:spcPts val="0"/>
              </a:spcAft>
              <a:buClr>
                <a:srgbClr val="000000"/>
              </a:buClr>
              <a:buSzPts val="1800"/>
              <a:buFont typeface="Arial"/>
              <a:buNone/>
            </a:pPr>
            <a:r>
              <a:rPr lang="en-GB" sz="2100" b="1" i="0" u="none" strike="noStrike" cap="none">
                <a:solidFill>
                  <a:schemeClr val="dk1"/>
                </a:solidFill>
                <a:latin typeface="Century Gothic"/>
                <a:ea typeface="Century Gothic"/>
                <a:cs typeface="Century Gothic"/>
                <a:sym typeface="Century Gothic"/>
              </a:rPr>
              <a:t>Mother and Patron of our school, </a:t>
            </a:r>
            <a:endParaRPr sz="1100" b="0" i="0" u="none" strike="noStrike" cap="none">
              <a:solidFill>
                <a:schemeClr val="dk1"/>
              </a:solidFill>
              <a:latin typeface="Times New Roman"/>
              <a:ea typeface="Times New Roman"/>
              <a:cs typeface="Times New Roman"/>
              <a:sym typeface="Times New Roman"/>
            </a:endParaRPr>
          </a:p>
          <a:p>
            <a:pPr marL="0" marR="0" lvl="0" indent="0" algn="ctr" rtl="0">
              <a:lnSpc>
                <a:spcPct val="100000"/>
              </a:lnSpc>
              <a:spcBef>
                <a:spcPts val="0"/>
              </a:spcBef>
              <a:spcAft>
                <a:spcPts val="0"/>
              </a:spcAft>
              <a:buClr>
                <a:srgbClr val="000000"/>
              </a:buClr>
              <a:buSzPts val="1800"/>
              <a:buFont typeface="Arial"/>
              <a:buNone/>
            </a:pPr>
            <a:r>
              <a:rPr lang="en-GB" sz="2100" b="1" i="0" u="none" strike="noStrike" cap="none">
                <a:solidFill>
                  <a:schemeClr val="dk1"/>
                </a:solidFill>
                <a:latin typeface="Century Gothic"/>
                <a:ea typeface="Century Gothic"/>
                <a:cs typeface="Century Gothic"/>
                <a:sym typeface="Century Gothic"/>
              </a:rPr>
              <a:t>Turn your eyes of mercy towards us,</a:t>
            </a:r>
            <a:endParaRPr sz="1100" b="0" i="0" u="none" strike="noStrike" cap="none">
              <a:solidFill>
                <a:schemeClr val="dk1"/>
              </a:solidFill>
              <a:latin typeface="Times New Roman"/>
              <a:ea typeface="Times New Roman"/>
              <a:cs typeface="Times New Roman"/>
              <a:sym typeface="Times New Roman"/>
            </a:endParaRPr>
          </a:p>
          <a:p>
            <a:pPr marL="0" marR="0" lvl="0" indent="0" algn="ctr" rtl="0">
              <a:lnSpc>
                <a:spcPct val="100000"/>
              </a:lnSpc>
              <a:spcBef>
                <a:spcPts val="0"/>
              </a:spcBef>
              <a:spcAft>
                <a:spcPts val="0"/>
              </a:spcAft>
              <a:buClr>
                <a:srgbClr val="000000"/>
              </a:buClr>
              <a:buSzPts val="1800"/>
              <a:buFont typeface="Arial"/>
              <a:buNone/>
            </a:pPr>
            <a:r>
              <a:rPr lang="en-GB" sz="2100" b="1" i="0" u="none" strike="noStrike" cap="none">
                <a:solidFill>
                  <a:schemeClr val="dk1"/>
                </a:solidFill>
                <a:latin typeface="Century Gothic"/>
                <a:ea typeface="Century Gothic"/>
                <a:cs typeface="Century Gothic"/>
                <a:sym typeface="Century Gothic"/>
              </a:rPr>
              <a:t>that we may love God</a:t>
            </a:r>
            <a:endParaRPr sz="1100" b="0" i="0" u="none" strike="noStrike" cap="none">
              <a:solidFill>
                <a:schemeClr val="dk1"/>
              </a:solidFill>
              <a:latin typeface="Times New Roman"/>
              <a:ea typeface="Times New Roman"/>
              <a:cs typeface="Times New Roman"/>
              <a:sym typeface="Times New Roman"/>
            </a:endParaRPr>
          </a:p>
          <a:p>
            <a:pPr marL="0" marR="0" lvl="0" indent="0" algn="ctr" rtl="0">
              <a:lnSpc>
                <a:spcPct val="100000"/>
              </a:lnSpc>
              <a:spcBef>
                <a:spcPts val="0"/>
              </a:spcBef>
              <a:spcAft>
                <a:spcPts val="0"/>
              </a:spcAft>
              <a:buClr>
                <a:srgbClr val="000000"/>
              </a:buClr>
              <a:buSzPts val="1800"/>
              <a:buFont typeface="Arial"/>
              <a:buNone/>
            </a:pPr>
            <a:r>
              <a:rPr lang="en-GB" sz="2100" b="1" i="0" u="none" strike="noStrike" cap="none">
                <a:solidFill>
                  <a:schemeClr val="dk1"/>
                </a:solidFill>
                <a:latin typeface="Century Gothic"/>
                <a:ea typeface="Century Gothic"/>
                <a:cs typeface="Century Gothic"/>
                <a:sym typeface="Century Gothic"/>
              </a:rPr>
              <a:t>With all our hearts!</a:t>
            </a:r>
            <a:endParaRPr sz="1100" b="0" i="0" u="none" strike="noStrike" cap="none">
              <a:solidFill>
                <a:schemeClr val="dk1"/>
              </a:solidFill>
              <a:latin typeface="Times New Roman"/>
              <a:ea typeface="Times New Roman"/>
              <a:cs typeface="Times New Roman"/>
              <a:sym typeface="Times New Roman"/>
            </a:endParaRPr>
          </a:p>
          <a:p>
            <a:pPr marL="0" marR="0" lvl="0" indent="0" algn="ctr" rtl="0">
              <a:lnSpc>
                <a:spcPct val="100000"/>
              </a:lnSpc>
              <a:spcBef>
                <a:spcPts val="0"/>
              </a:spcBef>
              <a:spcAft>
                <a:spcPts val="0"/>
              </a:spcAft>
              <a:buClr>
                <a:srgbClr val="000000"/>
              </a:buClr>
              <a:buSzPts val="1800"/>
              <a:buFont typeface="Arial"/>
              <a:buNone/>
            </a:pPr>
            <a:r>
              <a:rPr lang="en-GB" sz="2100" b="1" i="0" u="none" strike="noStrike" cap="none">
                <a:solidFill>
                  <a:schemeClr val="dk1"/>
                </a:solidFill>
                <a:latin typeface="Century Gothic"/>
                <a:ea typeface="Century Gothic"/>
                <a:cs typeface="Century Gothic"/>
                <a:sym typeface="Century Gothic"/>
              </a:rPr>
              <a:t>May we imitate the tenderness</a:t>
            </a:r>
            <a:endParaRPr sz="1100" b="0" i="0" u="none" strike="noStrike" cap="none">
              <a:solidFill>
                <a:schemeClr val="dk1"/>
              </a:solidFill>
              <a:latin typeface="Times New Roman"/>
              <a:ea typeface="Times New Roman"/>
              <a:cs typeface="Times New Roman"/>
              <a:sym typeface="Times New Roman"/>
            </a:endParaRPr>
          </a:p>
          <a:p>
            <a:pPr marL="0" marR="0" lvl="0" indent="0" algn="ctr" rtl="0">
              <a:lnSpc>
                <a:spcPct val="100000"/>
              </a:lnSpc>
              <a:spcBef>
                <a:spcPts val="0"/>
              </a:spcBef>
              <a:spcAft>
                <a:spcPts val="0"/>
              </a:spcAft>
              <a:buClr>
                <a:srgbClr val="000000"/>
              </a:buClr>
              <a:buSzPts val="1800"/>
              <a:buFont typeface="Arial"/>
              <a:buNone/>
            </a:pPr>
            <a:r>
              <a:rPr lang="en-GB" sz="2100" b="1" i="0" u="none" strike="noStrike" cap="none">
                <a:solidFill>
                  <a:schemeClr val="dk1"/>
                </a:solidFill>
                <a:latin typeface="Century Gothic"/>
                <a:ea typeface="Century Gothic"/>
                <a:cs typeface="Century Gothic"/>
                <a:sym typeface="Century Gothic"/>
              </a:rPr>
              <a:t>of your Son, Jesus,</a:t>
            </a:r>
            <a:endParaRPr sz="1100" b="0" i="0" u="none" strike="noStrike" cap="none">
              <a:solidFill>
                <a:schemeClr val="dk1"/>
              </a:solidFill>
              <a:latin typeface="Times New Roman"/>
              <a:ea typeface="Times New Roman"/>
              <a:cs typeface="Times New Roman"/>
              <a:sym typeface="Times New Roman"/>
            </a:endParaRPr>
          </a:p>
          <a:p>
            <a:pPr marL="0" marR="0" lvl="0" indent="0" algn="ctr" rtl="0">
              <a:lnSpc>
                <a:spcPct val="100000"/>
              </a:lnSpc>
              <a:spcBef>
                <a:spcPts val="0"/>
              </a:spcBef>
              <a:spcAft>
                <a:spcPts val="0"/>
              </a:spcAft>
              <a:buClr>
                <a:srgbClr val="000000"/>
              </a:buClr>
              <a:buSzPts val="1800"/>
              <a:buFont typeface="Arial"/>
              <a:buNone/>
            </a:pPr>
            <a:r>
              <a:rPr lang="en-GB" sz="2100" b="1" i="0" u="none" strike="noStrike" cap="none">
                <a:solidFill>
                  <a:schemeClr val="dk1"/>
                </a:solidFill>
                <a:latin typeface="Century Gothic"/>
                <a:ea typeface="Century Gothic"/>
                <a:cs typeface="Century Gothic"/>
                <a:sym typeface="Century Gothic"/>
              </a:rPr>
              <a:t>showing love and respect</a:t>
            </a:r>
            <a:endParaRPr sz="1100" b="0" i="0" u="none" strike="noStrike" cap="none">
              <a:solidFill>
                <a:schemeClr val="dk1"/>
              </a:solidFill>
              <a:latin typeface="Times New Roman"/>
              <a:ea typeface="Times New Roman"/>
              <a:cs typeface="Times New Roman"/>
              <a:sym typeface="Times New Roman"/>
            </a:endParaRPr>
          </a:p>
          <a:p>
            <a:pPr marL="0" marR="0" lvl="0" indent="0" algn="ctr" rtl="0">
              <a:lnSpc>
                <a:spcPct val="100000"/>
              </a:lnSpc>
              <a:spcBef>
                <a:spcPts val="0"/>
              </a:spcBef>
              <a:spcAft>
                <a:spcPts val="0"/>
              </a:spcAft>
              <a:buClr>
                <a:srgbClr val="000000"/>
              </a:buClr>
              <a:buSzPts val="1800"/>
              <a:buFont typeface="Arial"/>
              <a:buNone/>
            </a:pPr>
            <a:r>
              <a:rPr lang="en-GB" sz="2100" b="1" i="0" u="none" strike="noStrike" cap="none">
                <a:solidFill>
                  <a:schemeClr val="dk1"/>
                </a:solidFill>
                <a:latin typeface="Century Gothic"/>
                <a:ea typeface="Century Gothic"/>
                <a:cs typeface="Century Gothic"/>
                <a:sym typeface="Century Gothic"/>
              </a:rPr>
              <a:t>For each person</a:t>
            </a:r>
            <a:endParaRPr sz="1100" b="0" i="0" u="none" strike="noStrike" cap="none">
              <a:solidFill>
                <a:schemeClr val="dk1"/>
              </a:solidFill>
              <a:latin typeface="Times New Roman"/>
              <a:ea typeface="Times New Roman"/>
              <a:cs typeface="Times New Roman"/>
              <a:sym typeface="Times New Roman"/>
            </a:endParaRPr>
          </a:p>
          <a:p>
            <a:pPr marL="0" marR="0" lvl="0" indent="0" algn="ctr" rtl="0">
              <a:lnSpc>
                <a:spcPct val="100000"/>
              </a:lnSpc>
              <a:spcBef>
                <a:spcPts val="0"/>
              </a:spcBef>
              <a:spcAft>
                <a:spcPts val="0"/>
              </a:spcAft>
              <a:buClr>
                <a:srgbClr val="000000"/>
              </a:buClr>
              <a:buSzPts val="1800"/>
              <a:buFont typeface="Arial"/>
              <a:buNone/>
            </a:pPr>
            <a:r>
              <a:rPr lang="en-GB" sz="2100" b="1" i="0" u="none" strike="noStrike" cap="none">
                <a:solidFill>
                  <a:schemeClr val="dk1"/>
                </a:solidFill>
                <a:latin typeface="Century Gothic"/>
                <a:ea typeface="Century Gothic"/>
                <a:cs typeface="Century Gothic"/>
                <a:sym typeface="Century Gothic"/>
              </a:rPr>
              <a:t>and ourselves as children of God.</a:t>
            </a:r>
            <a:endParaRPr sz="1100" b="0" i="0" u="none" strike="noStrike" cap="none">
              <a:solidFill>
                <a:schemeClr val="dk1"/>
              </a:solidFill>
              <a:latin typeface="Times New Roman"/>
              <a:ea typeface="Times New Roman"/>
              <a:cs typeface="Times New Roman"/>
              <a:sym typeface="Times New Roman"/>
            </a:endParaRPr>
          </a:p>
          <a:p>
            <a:pPr marL="0" marR="0" lvl="0" indent="0" algn="ctr" rtl="0">
              <a:lnSpc>
                <a:spcPct val="100000"/>
              </a:lnSpc>
              <a:spcBef>
                <a:spcPts val="0"/>
              </a:spcBef>
              <a:spcAft>
                <a:spcPts val="0"/>
              </a:spcAft>
              <a:buClr>
                <a:srgbClr val="000000"/>
              </a:buClr>
              <a:buSzPts val="1800"/>
              <a:buFont typeface="Arial"/>
              <a:buNone/>
            </a:pPr>
            <a:r>
              <a:rPr lang="en-GB" sz="2100" b="1" i="0" u="none" strike="noStrike" cap="none">
                <a:solidFill>
                  <a:schemeClr val="dk1"/>
                </a:solidFill>
                <a:latin typeface="Century Gothic"/>
                <a:ea typeface="Century Gothic"/>
                <a:cs typeface="Century Gothic"/>
                <a:sym typeface="Century Gothic"/>
              </a:rPr>
              <a:t>Guided by the Holy Spirit,</a:t>
            </a:r>
            <a:endParaRPr sz="1100" b="0" i="0" u="none" strike="noStrike" cap="none">
              <a:solidFill>
                <a:schemeClr val="dk1"/>
              </a:solidFill>
              <a:latin typeface="Times New Roman"/>
              <a:ea typeface="Times New Roman"/>
              <a:cs typeface="Times New Roman"/>
              <a:sym typeface="Times New Roman"/>
            </a:endParaRPr>
          </a:p>
          <a:p>
            <a:pPr marL="0" marR="0" lvl="0" indent="0" algn="ctr" rtl="0">
              <a:lnSpc>
                <a:spcPct val="100000"/>
              </a:lnSpc>
              <a:spcBef>
                <a:spcPts val="0"/>
              </a:spcBef>
              <a:spcAft>
                <a:spcPts val="0"/>
              </a:spcAft>
              <a:buClr>
                <a:srgbClr val="000000"/>
              </a:buClr>
              <a:buSzPts val="1800"/>
              <a:buFont typeface="Arial"/>
              <a:buNone/>
            </a:pPr>
            <a:r>
              <a:rPr lang="en-GB" sz="2100" b="1" i="0" u="none" strike="noStrike" cap="none">
                <a:solidFill>
                  <a:schemeClr val="dk1"/>
                </a:solidFill>
                <a:latin typeface="Century Gothic"/>
                <a:ea typeface="Century Gothic"/>
                <a:cs typeface="Century Gothic"/>
                <a:sym typeface="Century Gothic"/>
              </a:rPr>
              <a:t>May we create the school,</a:t>
            </a:r>
            <a:endParaRPr sz="1100" b="0" i="0" u="none" strike="noStrike" cap="none">
              <a:solidFill>
                <a:schemeClr val="dk1"/>
              </a:solidFill>
              <a:latin typeface="Times New Roman"/>
              <a:ea typeface="Times New Roman"/>
              <a:cs typeface="Times New Roman"/>
              <a:sym typeface="Times New Roman"/>
            </a:endParaRPr>
          </a:p>
          <a:p>
            <a:pPr marL="0" marR="0" lvl="0" indent="0" algn="ctr" rtl="0">
              <a:lnSpc>
                <a:spcPct val="100000"/>
              </a:lnSpc>
              <a:spcBef>
                <a:spcPts val="0"/>
              </a:spcBef>
              <a:spcAft>
                <a:spcPts val="0"/>
              </a:spcAft>
              <a:buClr>
                <a:srgbClr val="000000"/>
              </a:buClr>
              <a:buSzPts val="1800"/>
              <a:buFont typeface="Arial"/>
              <a:buNone/>
            </a:pPr>
            <a:r>
              <a:rPr lang="en-GB" sz="2100" b="1" i="0" u="none" strike="noStrike" cap="none">
                <a:solidFill>
                  <a:schemeClr val="dk1"/>
                </a:solidFill>
                <a:latin typeface="Century Gothic"/>
                <a:ea typeface="Century Gothic"/>
                <a:cs typeface="Century Gothic"/>
                <a:sym typeface="Century Gothic"/>
              </a:rPr>
              <a:t>where Mercy and Compassion</a:t>
            </a:r>
            <a:endParaRPr sz="1100" b="0" i="0" u="none" strike="noStrike" cap="none">
              <a:solidFill>
                <a:schemeClr val="dk1"/>
              </a:solidFill>
              <a:latin typeface="Times New Roman"/>
              <a:ea typeface="Times New Roman"/>
              <a:cs typeface="Times New Roman"/>
              <a:sym typeface="Times New Roman"/>
            </a:endParaRPr>
          </a:p>
          <a:p>
            <a:pPr marL="0" marR="0" lvl="0" indent="0" algn="ctr" rtl="0">
              <a:lnSpc>
                <a:spcPct val="100000"/>
              </a:lnSpc>
              <a:spcBef>
                <a:spcPts val="0"/>
              </a:spcBef>
              <a:spcAft>
                <a:spcPts val="0"/>
              </a:spcAft>
              <a:buClr>
                <a:srgbClr val="000000"/>
              </a:buClr>
              <a:buSzPts val="1800"/>
              <a:buFont typeface="Arial"/>
              <a:buNone/>
            </a:pPr>
            <a:r>
              <a:rPr lang="en-GB" sz="2100" b="1" i="0" u="none" strike="noStrike" cap="none">
                <a:solidFill>
                  <a:schemeClr val="dk1"/>
                </a:solidFill>
                <a:latin typeface="Century Gothic"/>
                <a:ea typeface="Century Gothic"/>
                <a:cs typeface="Century Gothic"/>
                <a:sym typeface="Century Gothic"/>
              </a:rPr>
              <a:t>Is the centre of our lives.</a:t>
            </a:r>
            <a:br>
              <a:rPr lang="en-GB" sz="2100" b="1" i="0" u="none" strike="noStrike" cap="none">
                <a:solidFill>
                  <a:schemeClr val="dk1"/>
                </a:solidFill>
                <a:latin typeface="Century Gothic"/>
                <a:ea typeface="Century Gothic"/>
                <a:cs typeface="Century Gothic"/>
                <a:sym typeface="Century Gothic"/>
              </a:rPr>
            </a:br>
            <a:endParaRPr sz="1100" b="0" i="0" u="none" strike="noStrike" cap="none">
              <a:solidFill>
                <a:schemeClr val="dk1"/>
              </a:solidFill>
              <a:latin typeface="Times New Roman"/>
              <a:ea typeface="Times New Roman"/>
              <a:cs typeface="Times New Roman"/>
              <a:sym typeface="Times New Roman"/>
            </a:endParaRPr>
          </a:p>
          <a:p>
            <a:pPr marL="0" marR="0" lvl="0" indent="0" algn="ctr" rtl="0">
              <a:lnSpc>
                <a:spcPct val="100000"/>
              </a:lnSpc>
              <a:spcBef>
                <a:spcPts val="0"/>
              </a:spcBef>
              <a:spcAft>
                <a:spcPts val="0"/>
              </a:spcAft>
              <a:buClr>
                <a:srgbClr val="000000"/>
              </a:buClr>
              <a:buSzPts val="1800"/>
              <a:buFont typeface="Arial"/>
              <a:buNone/>
            </a:pPr>
            <a:r>
              <a:rPr lang="en-GB" sz="2100" b="1" i="0" u="none" strike="noStrike" cap="none">
                <a:solidFill>
                  <a:schemeClr val="dk1"/>
                </a:solidFill>
                <a:latin typeface="Century Gothic"/>
                <a:ea typeface="Century Gothic"/>
                <a:cs typeface="Century Gothic"/>
                <a:sym typeface="Century Gothic"/>
              </a:rPr>
              <a:t>Amen</a:t>
            </a:r>
            <a:endParaRPr sz="1100" b="0" i="0" u="none" strike="noStrike" cap="none">
              <a:solidFill>
                <a:schemeClr val="dk1"/>
              </a:solidFill>
              <a:latin typeface="Times New Roman"/>
              <a:ea typeface="Times New Roman"/>
              <a:cs typeface="Times New Roman"/>
              <a:sym typeface="Times New Roman"/>
            </a:endParaRPr>
          </a:p>
        </p:txBody>
      </p:sp>
      <p:pic>
        <p:nvPicPr>
          <p:cNvPr id="158" name="Google Shape;158;p4"/>
          <p:cNvPicPr preferRelativeResize="0"/>
          <p:nvPr/>
        </p:nvPicPr>
        <p:blipFill rotWithShape="1">
          <a:blip r:embed="rId3">
            <a:alphaModFix/>
          </a:blip>
          <a:srcRect/>
          <a:stretch/>
        </p:blipFill>
        <p:spPr>
          <a:xfrm>
            <a:off x="10699870" y="306049"/>
            <a:ext cx="988523" cy="921123"/>
          </a:xfrm>
          <a:prstGeom prst="rect">
            <a:avLst/>
          </a:prstGeom>
          <a:noFill/>
          <a:ln>
            <a:noFill/>
          </a:ln>
        </p:spPr>
      </p:pic>
      <p:pic>
        <p:nvPicPr>
          <p:cNvPr id="159" name="Google Shape;159;p4"/>
          <p:cNvPicPr preferRelativeResize="0"/>
          <p:nvPr/>
        </p:nvPicPr>
        <p:blipFill rotWithShape="1">
          <a:blip r:embed="rId3">
            <a:alphaModFix/>
          </a:blip>
          <a:srcRect/>
          <a:stretch/>
        </p:blipFill>
        <p:spPr>
          <a:xfrm>
            <a:off x="374381" y="331900"/>
            <a:ext cx="988523" cy="921123"/>
          </a:xfrm>
          <a:prstGeom prst="rect">
            <a:avLst/>
          </a:prstGeom>
          <a:noFill/>
          <a:ln>
            <a:noFill/>
          </a:ln>
        </p:spPr>
      </p:pic>
      <p:pic>
        <p:nvPicPr>
          <p:cNvPr id="160" name="Google Shape;160;p4"/>
          <p:cNvPicPr preferRelativeResize="0"/>
          <p:nvPr/>
        </p:nvPicPr>
        <p:blipFill rotWithShape="1">
          <a:blip r:embed="rId4">
            <a:alphaModFix/>
          </a:blip>
          <a:srcRect/>
          <a:stretch/>
        </p:blipFill>
        <p:spPr>
          <a:xfrm>
            <a:off x="6521574" y="1227177"/>
            <a:ext cx="4457109" cy="5630827"/>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64"/>
        <p:cNvGrpSpPr/>
        <p:nvPr/>
      </p:nvGrpSpPr>
      <p:grpSpPr>
        <a:xfrm>
          <a:off x="0" y="0"/>
          <a:ext cx="0" cy="0"/>
          <a:chOff x="0" y="0"/>
          <a:chExt cx="0" cy="0"/>
        </a:xfrm>
      </p:grpSpPr>
      <p:pic>
        <p:nvPicPr>
          <p:cNvPr id="165" name="Google Shape;165;g3d8dcd46ecb_2_7"/>
          <p:cNvPicPr preferRelativeResize="0"/>
          <p:nvPr/>
        </p:nvPicPr>
        <p:blipFill rotWithShape="1">
          <a:blip r:embed="rId3">
            <a:alphaModFix/>
          </a:blip>
          <a:srcRect/>
          <a:stretch/>
        </p:blipFill>
        <p:spPr>
          <a:xfrm>
            <a:off x="10632634" y="331899"/>
            <a:ext cx="988523" cy="921123"/>
          </a:xfrm>
          <a:prstGeom prst="rect">
            <a:avLst/>
          </a:prstGeom>
          <a:noFill/>
          <a:ln>
            <a:noFill/>
          </a:ln>
        </p:spPr>
      </p:pic>
      <p:pic>
        <p:nvPicPr>
          <p:cNvPr id="166" name="Google Shape;166;g3d8dcd46ecb_2_7"/>
          <p:cNvPicPr preferRelativeResize="0"/>
          <p:nvPr/>
        </p:nvPicPr>
        <p:blipFill rotWithShape="1">
          <a:blip r:embed="rId3">
            <a:alphaModFix/>
          </a:blip>
          <a:srcRect/>
          <a:stretch/>
        </p:blipFill>
        <p:spPr>
          <a:xfrm>
            <a:off x="432533" y="331899"/>
            <a:ext cx="988523" cy="921123"/>
          </a:xfrm>
          <a:prstGeom prst="rect">
            <a:avLst/>
          </a:prstGeom>
          <a:noFill/>
          <a:ln>
            <a:noFill/>
          </a:ln>
        </p:spPr>
      </p:pic>
      <p:sp>
        <p:nvSpPr>
          <p:cNvPr id="167" name="Google Shape;167;g3d8dcd46ecb_2_7"/>
          <p:cNvSpPr txBox="1">
            <a:spLocks noGrp="1"/>
          </p:cNvSpPr>
          <p:nvPr>
            <p:ph type="title"/>
          </p:nvPr>
        </p:nvSpPr>
        <p:spPr>
          <a:xfrm>
            <a:off x="1322925" y="1830625"/>
            <a:ext cx="8596800" cy="3524700"/>
          </a:xfrm>
          <a:prstGeom prst="rect">
            <a:avLst/>
          </a:prstGeom>
          <a:noFill/>
          <a:ln>
            <a:noFill/>
          </a:ln>
        </p:spPr>
        <p:txBody>
          <a:bodyPr spcFirstLastPara="1" wrap="square" lIns="91425" tIns="45700" rIns="91425" bIns="45700" anchor="b" anchorCtr="0">
            <a:normAutofit/>
          </a:bodyPr>
          <a:lstStyle/>
          <a:p>
            <a:pPr marL="0" lvl="0" indent="0" algn="ctr" rtl="0">
              <a:lnSpc>
                <a:spcPct val="100000"/>
              </a:lnSpc>
              <a:spcBef>
                <a:spcPts val="0"/>
              </a:spcBef>
              <a:spcAft>
                <a:spcPts val="0"/>
              </a:spcAft>
              <a:buSzPts val="2667"/>
              <a:buNone/>
            </a:pPr>
            <a:r>
              <a:rPr lang="en-GB" sz="1844" b="1">
                <a:solidFill>
                  <a:schemeClr val="dk1"/>
                </a:solidFill>
                <a:latin typeface="Century Gothic"/>
                <a:ea typeface="Century Gothic"/>
                <a:cs typeface="Century Gothic"/>
                <a:sym typeface="Century Gothic"/>
              </a:rPr>
              <a:t>EYFS</a:t>
            </a:r>
            <a:endParaRPr sz="1844" b="1">
              <a:solidFill>
                <a:schemeClr val="dk1"/>
              </a:solidFill>
              <a:latin typeface="Century Gothic"/>
              <a:ea typeface="Century Gothic"/>
              <a:cs typeface="Century Gothic"/>
              <a:sym typeface="Century Gothic"/>
            </a:endParaRPr>
          </a:p>
          <a:p>
            <a:pPr marL="0" lvl="0" indent="0" algn="ctr" rtl="0">
              <a:lnSpc>
                <a:spcPct val="100000"/>
              </a:lnSpc>
              <a:spcBef>
                <a:spcPts val="0"/>
              </a:spcBef>
              <a:spcAft>
                <a:spcPts val="0"/>
              </a:spcAft>
              <a:buSzPts val="2667"/>
              <a:buNone/>
            </a:pPr>
            <a:endParaRPr sz="1844" b="1">
              <a:solidFill>
                <a:schemeClr val="dk1"/>
              </a:solidFill>
              <a:latin typeface="Century Gothic"/>
              <a:ea typeface="Century Gothic"/>
              <a:cs typeface="Century Gothic"/>
              <a:sym typeface="Century Gothic"/>
            </a:endParaRPr>
          </a:p>
          <a:p>
            <a:pPr marL="0" lvl="0" indent="0" algn="ctr" rtl="0">
              <a:lnSpc>
                <a:spcPct val="100000"/>
              </a:lnSpc>
              <a:spcBef>
                <a:spcPts val="0"/>
              </a:spcBef>
              <a:spcAft>
                <a:spcPts val="0"/>
              </a:spcAft>
              <a:buSzPts val="2667"/>
              <a:buNone/>
            </a:pPr>
            <a:r>
              <a:rPr lang="en-GB" sz="1844" b="1">
                <a:solidFill>
                  <a:schemeClr val="dk1"/>
                </a:solidFill>
                <a:latin typeface="Century Gothic"/>
                <a:ea typeface="Century Gothic"/>
                <a:cs typeface="Century Gothic"/>
                <a:sym typeface="Century Gothic"/>
              </a:rPr>
              <a:t>Louie </a:t>
            </a:r>
            <a:endParaRPr sz="1844" b="1">
              <a:solidFill>
                <a:schemeClr val="dk1"/>
              </a:solidFill>
              <a:latin typeface="Century Gothic"/>
              <a:ea typeface="Century Gothic"/>
              <a:cs typeface="Century Gothic"/>
              <a:sym typeface="Century Gothic"/>
            </a:endParaRPr>
          </a:p>
          <a:p>
            <a:pPr marL="0" lvl="0" indent="0" algn="ctr" rtl="0">
              <a:lnSpc>
                <a:spcPct val="100000"/>
              </a:lnSpc>
              <a:spcBef>
                <a:spcPts val="0"/>
              </a:spcBef>
              <a:spcAft>
                <a:spcPts val="0"/>
              </a:spcAft>
              <a:buSzPts val="2667"/>
              <a:buNone/>
            </a:pPr>
            <a:endParaRPr sz="1844" b="1">
              <a:solidFill>
                <a:schemeClr val="dk1"/>
              </a:solidFill>
              <a:latin typeface="Century Gothic"/>
              <a:ea typeface="Century Gothic"/>
              <a:cs typeface="Century Gothic"/>
              <a:sym typeface="Century Gothic"/>
            </a:endParaRPr>
          </a:p>
          <a:p>
            <a:pPr marL="0" lvl="0" indent="0" algn="ctr" rtl="0">
              <a:lnSpc>
                <a:spcPct val="100000"/>
              </a:lnSpc>
              <a:spcBef>
                <a:spcPts val="0"/>
              </a:spcBef>
              <a:spcAft>
                <a:spcPts val="0"/>
              </a:spcAft>
              <a:buSzPts val="2667"/>
              <a:buNone/>
            </a:pPr>
            <a:r>
              <a:rPr lang="en-GB" sz="1844">
                <a:solidFill>
                  <a:schemeClr val="dk1"/>
                </a:solidFill>
                <a:latin typeface="Century Gothic"/>
                <a:ea typeface="Century Gothic"/>
                <a:cs typeface="Century Gothic"/>
                <a:sym typeface="Century Gothic"/>
              </a:rPr>
              <a:t>For his amazing attention and listening this week and fantastic effort in Literacy. We are beaming with pride over his progress. </a:t>
            </a:r>
            <a:endParaRPr sz="1844">
              <a:solidFill>
                <a:schemeClr val="dk1"/>
              </a:solidFill>
              <a:latin typeface="Century Gothic"/>
              <a:ea typeface="Century Gothic"/>
              <a:cs typeface="Century Gothic"/>
              <a:sym typeface="Century Gothic"/>
            </a:endParaRPr>
          </a:p>
          <a:p>
            <a:pPr marL="0" lvl="0" indent="0" algn="l" rtl="0">
              <a:lnSpc>
                <a:spcPct val="100000"/>
              </a:lnSpc>
              <a:spcBef>
                <a:spcPts val="0"/>
              </a:spcBef>
              <a:spcAft>
                <a:spcPts val="0"/>
              </a:spcAft>
              <a:buSzPts val="2667"/>
              <a:buNone/>
            </a:pPr>
            <a:endParaRPr sz="1800" b="1">
              <a:solidFill>
                <a:schemeClr val="dk1"/>
              </a:solidFill>
              <a:latin typeface="Century Gothic"/>
              <a:ea typeface="Century Gothic"/>
              <a:cs typeface="Century Gothic"/>
              <a:sym typeface="Century Gothic"/>
            </a:endParaRPr>
          </a:p>
          <a:p>
            <a:pPr marL="0" lvl="0" indent="0" algn="ctr" rtl="0">
              <a:lnSpc>
                <a:spcPct val="100000"/>
              </a:lnSpc>
              <a:spcBef>
                <a:spcPts val="0"/>
              </a:spcBef>
              <a:spcAft>
                <a:spcPts val="0"/>
              </a:spcAft>
              <a:buSzPts val="2667"/>
              <a:buNone/>
            </a:pPr>
            <a:r>
              <a:rPr lang="en-GB" sz="1800" b="1">
                <a:solidFill>
                  <a:schemeClr val="dk1"/>
                </a:solidFill>
                <a:latin typeface="Century Gothic"/>
                <a:ea typeface="Century Gothic"/>
                <a:cs typeface="Century Gothic"/>
                <a:sym typeface="Century Gothic"/>
              </a:rPr>
              <a:t>Miss Barker</a:t>
            </a:r>
            <a:endParaRPr sz="1800" b="1">
              <a:solidFill>
                <a:schemeClr val="dk1"/>
              </a:solidFill>
              <a:latin typeface="Century Gothic"/>
              <a:ea typeface="Century Gothic"/>
              <a:cs typeface="Century Gothic"/>
              <a:sym typeface="Century Gothic"/>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71"/>
        <p:cNvGrpSpPr/>
        <p:nvPr/>
      </p:nvGrpSpPr>
      <p:grpSpPr>
        <a:xfrm>
          <a:off x="0" y="0"/>
          <a:ext cx="0" cy="0"/>
          <a:chOff x="0" y="0"/>
          <a:chExt cx="0" cy="0"/>
        </a:xfrm>
      </p:grpSpPr>
      <p:pic>
        <p:nvPicPr>
          <p:cNvPr id="172" name="Google Shape;172;g3590b5d5422_3_0"/>
          <p:cNvPicPr preferRelativeResize="0"/>
          <p:nvPr/>
        </p:nvPicPr>
        <p:blipFill rotWithShape="1">
          <a:blip r:embed="rId3">
            <a:alphaModFix/>
          </a:blip>
          <a:srcRect/>
          <a:stretch/>
        </p:blipFill>
        <p:spPr>
          <a:xfrm>
            <a:off x="10632634" y="331899"/>
            <a:ext cx="988523" cy="921123"/>
          </a:xfrm>
          <a:prstGeom prst="rect">
            <a:avLst/>
          </a:prstGeom>
          <a:noFill/>
          <a:ln>
            <a:noFill/>
          </a:ln>
        </p:spPr>
      </p:pic>
      <p:pic>
        <p:nvPicPr>
          <p:cNvPr id="173" name="Google Shape;173;g3590b5d5422_3_0"/>
          <p:cNvPicPr preferRelativeResize="0"/>
          <p:nvPr/>
        </p:nvPicPr>
        <p:blipFill rotWithShape="1">
          <a:blip r:embed="rId3">
            <a:alphaModFix/>
          </a:blip>
          <a:srcRect/>
          <a:stretch/>
        </p:blipFill>
        <p:spPr>
          <a:xfrm>
            <a:off x="432533" y="331899"/>
            <a:ext cx="988523" cy="921123"/>
          </a:xfrm>
          <a:prstGeom prst="rect">
            <a:avLst/>
          </a:prstGeom>
          <a:noFill/>
          <a:ln>
            <a:noFill/>
          </a:ln>
        </p:spPr>
      </p:pic>
      <p:sp>
        <p:nvSpPr>
          <p:cNvPr id="174" name="Google Shape;174;g3590b5d5422_3_0"/>
          <p:cNvSpPr txBox="1"/>
          <p:nvPr/>
        </p:nvSpPr>
        <p:spPr>
          <a:xfrm>
            <a:off x="4846950" y="3087475"/>
            <a:ext cx="3814800" cy="3073800"/>
          </a:xfrm>
          <a:prstGeom prst="rect">
            <a:avLst/>
          </a:prstGeom>
          <a:noFill/>
          <a:ln>
            <a:noFill/>
          </a:ln>
        </p:spPr>
        <p:txBody>
          <a:bodyPr spcFirstLastPara="1" wrap="square" lIns="91425" tIns="45700" rIns="91425" bIns="45700" anchor="t" anchorCtr="0">
            <a:normAutofit fontScale="92500"/>
          </a:bodyPr>
          <a:lstStyle/>
          <a:p>
            <a:pPr marL="0" marR="0" lvl="0" indent="0" algn="ctr" rtl="0">
              <a:lnSpc>
                <a:spcPct val="100000"/>
              </a:lnSpc>
              <a:spcBef>
                <a:spcPts val="0"/>
              </a:spcBef>
              <a:spcAft>
                <a:spcPts val="0"/>
              </a:spcAft>
              <a:buClr>
                <a:srgbClr val="000000"/>
              </a:buClr>
              <a:buSzPts val="2043"/>
              <a:buFont typeface="Arial"/>
              <a:buNone/>
            </a:pPr>
            <a:endParaRPr sz="1900" b="1" i="0" u="none" strike="noStrike" cap="none">
              <a:solidFill>
                <a:srgbClr val="0000FF"/>
              </a:solidFill>
              <a:latin typeface="Century Gothic"/>
              <a:ea typeface="Century Gothic"/>
              <a:cs typeface="Century Gothic"/>
              <a:sym typeface="Century Gothic"/>
            </a:endParaRPr>
          </a:p>
          <a:p>
            <a:pPr marL="0" marR="0" lvl="0" indent="0" algn="ctr" rtl="0">
              <a:lnSpc>
                <a:spcPct val="100000"/>
              </a:lnSpc>
              <a:spcBef>
                <a:spcPts val="0"/>
              </a:spcBef>
              <a:spcAft>
                <a:spcPts val="0"/>
              </a:spcAft>
              <a:buClr>
                <a:srgbClr val="000000"/>
              </a:buClr>
              <a:buSzPts val="2043"/>
              <a:buFont typeface="Arial"/>
              <a:buNone/>
            </a:pPr>
            <a:r>
              <a:rPr lang="en-GB" sz="2500" b="1" i="0" u="none" strike="noStrike" cap="none">
                <a:solidFill>
                  <a:srgbClr val="FF00FF"/>
                </a:solidFill>
                <a:latin typeface="Century Gothic"/>
                <a:ea typeface="Century Gothic"/>
                <a:cs typeface="Century Gothic"/>
                <a:sym typeface="Century Gothic"/>
              </a:rPr>
              <a:t>Isadora</a:t>
            </a:r>
            <a:endParaRPr sz="2500" b="1" i="0" u="none" strike="noStrike" cap="none">
              <a:solidFill>
                <a:srgbClr val="FF00FF"/>
              </a:solidFill>
              <a:latin typeface="Century Gothic"/>
              <a:ea typeface="Century Gothic"/>
              <a:cs typeface="Century Gothic"/>
              <a:sym typeface="Century Gothic"/>
            </a:endParaRPr>
          </a:p>
          <a:p>
            <a:pPr marL="0" marR="0" lvl="0" indent="0" algn="l" rtl="0">
              <a:lnSpc>
                <a:spcPct val="100000"/>
              </a:lnSpc>
              <a:spcBef>
                <a:spcPts val="0"/>
              </a:spcBef>
              <a:spcAft>
                <a:spcPts val="0"/>
              </a:spcAft>
              <a:buClr>
                <a:srgbClr val="000000"/>
              </a:buClr>
              <a:buSzPts val="2043"/>
              <a:buFont typeface="Arial"/>
              <a:buNone/>
            </a:pPr>
            <a:endParaRPr sz="1716" b="0" i="0" u="none" strike="noStrike" cap="none">
              <a:solidFill>
                <a:schemeClr val="dk1"/>
              </a:solidFill>
              <a:latin typeface="Century Gothic"/>
              <a:ea typeface="Century Gothic"/>
              <a:cs typeface="Century Gothic"/>
              <a:sym typeface="Century Gothic"/>
            </a:endParaRPr>
          </a:p>
          <a:p>
            <a:pPr marL="0" marR="0" lvl="0" indent="0" algn="ctr" rtl="0">
              <a:lnSpc>
                <a:spcPct val="100000"/>
              </a:lnSpc>
              <a:spcBef>
                <a:spcPts val="0"/>
              </a:spcBef>
              <a:spcAft>
                <a:spcPts val="0"/>
              </a:spcAft>
              <a:buClr>
                <a:srgbClr val="000000"/>
              </a:buClr>
              <a:buSzPts val="2174"/>
              <a:buFont typeface="Arial"/>
              <a:buNone/>
            </a:pPr>
            <a:r>
              <a:rPr lang="en-GB" sz="1800" b="1" i="0" u="none" strike="noStrike" cap="none">
                <a:solidFill>
                  <a:schemeClr val="dk1"/>
                </a:solidFill>
                <a:latin typeface="Century Gothic"/>
                <a:ea typeface="Century Gothic"/>
                <a:cs typeface="Century Gothic"/>
                <a:sym typeface="Century Gothic"/>
              </a:rPr>
              <a:t>Isadora has had a fantastic week, showing an excellent attitude and always trying her absolute best in everything she does. Her wonderful effort and super enthusiasm make her a true star! ⭐ </a:t>
            </a:r>
            <a:endParaRPr sz="1800" b="1" i="0" u="none" strike="noStrike" cap="none">
              <a:solidFill>
                <a:srgbClr val="0000FF"/>
              </a:solidFill>
              <a:latin typeface="Century Gothic"/>
              <a:ea typeface="Century Gothic"/>
              <a:cs typeface="Century Gothic"/>
              <a:sym typeface="Century Gothic"/>
            </a:endParaRPr>
          </a:p>
          <a:p>
            <a:pPr marL="0" marR="0" lvl="0" indent="0" algn="ctr" rtl="0">
              <a:lnSpc>
                <a:spcPct val="100000"/>
              </a:lnSpc>
              <a:spcBef>
                <a:spcPts val="0"/>
              </a:spcBef>
              <a:spcAft>
                <a:spcPts val="0"/>
              </a:spcAft>
              <a:buClr>
                <a:srgbClr val="000000"/>
              </a:buClr>
              <a:buSzPts val="2174"/>
              <a:buFont typeface="Arial"/>
              <a:buNone/>
            </a:pPr>
            <a:endParaRPr sz="1800" b="1" i="0" u="none" strike="noStrike" cap="none">
              <a:solidFill>
                <a:srgbClr val="3F3F3F"/>
              </a:solidFill>
              <a:latin typeface="Century Gothic"/>
              <a:ea typeface="Century Gothic"/>
              <a:cs typeface="Century Gothic"/>
              <a:sym typeface="Century Gothic"/>
            </a:endParaRPr>
          </a:p>
          <a:p>
            <a:pPr marL="0" marR="0" lvl="0" indent="0" algn="ctr" rtl="0">
              <a:lnSpc>
                <a:spcPct val="100000"/>
              </a:lnSpc>
              <a:spcBef>
                <a:spcPts val="0"/>
              </a:spcBef>
              <a:spcAft>
                <a:spcPts val="0"/>
              </a:spcAft>
              <a:buClr>
                <a:srgbClr val="000000"/>
              </a:buClr>
              <a:buSzPts val="2174"/>
              <a:buFont typeface="Arial"/>
              <a:buNone/>
            </a:pPr>
            <a:r>
              <a:rPr lang="en-GB" sz="1800" b="1" i="0" u="none" strike="noStrike" cap="none">
                <a:solidFill>
                  <a:srgbClr val="3F3F3F"/>
                </a:solidFill>
                <a:latin typeface="Century Gothic"/>
                <a:ea typeface="Century Gothic"/>
                <a:cs typeface="Century Gothic"/>
                <a:sym typeface="Century Gothic"/>
              </a:rPr>
              <a:t>Miss Sweet and Mrs Bakali</a:t>
            </a:r>
            <a:endParaRPr sz="1800" b="1" i="0" u="none" strike="noStrike" cap="none">
              <a:solidFill>
                <a:srgbClr val="3F3F3F"/>
              </a:solidFill>
              <a:latin typeface="Century Gothic"/>
              <a:ea typeface="Century Gothic"/>
              <a:cs typeface="Century Gothic"/>
              <a:sym typeface="Century Gothic"/>
            </a:endParaRPr>
          </a:p>
        </p:txBody>
      </p:sp>
      <p:sp>
        <p:nvSpPr>
          <p:cNvPr id="175" name="Google Shape;175;g3590b5d5422_3_0"/>
          <p:cNvSpPr txBox="1"/>
          <p:nvPr/>
        </p:nvSpPr>
        <p:spPr>
          <a:xfrm>
            <a:off x="863625" y="3019000"/>
            <a:ext cx="3814800" cy="2869200"/>
          </a:xfrm>
          <a:prstGeom prst="rect">
            <a:avLst/>
          </a:prstGeom>
          <a:noFill/>
          <a:ln>
            <a:noFill/>
          </a:ln>
        </p:spPr>
        <p:txBody>
          <a:bodyPr spcFirstLastPara="1" wrap="square" lIns="91425" tIns="45700" rIns="91425" bIns="45700" anchor="t" anchorCtr="0">
            <a:normAutofit/>
          </a:bodyPr>
          <a:lstStyle/>
          <a:p>
            <a:pPr marL="0" marR="0" lvl="0" indent="0" algn="ctr" rtl="0">
              <a:lnSpc>
                <a:spcPct val="100000"/>
              </a:lnSpc>
              <a:spcBef>
                <a:spcPts val="0"/>
              </a:spcBef>
              <a:spcAft>
                <a:spcPts val="0"/>
              </a:spcAft>
              <a:buClr>
                <a:srgbClr val="000000"/>
              </a:buClr>
              <a:buSzPts val="2043"/>
              <a:buFont typeface="Arial"/>
              <a:buNone/>
            </a:pPr>
            <a:endParaRPr sz="1900" b="1" i="0" u="none" strike="noStrike" cap="none">
              <a:solidFill>
                <a:srgbClr val="0000FF"/>
              </a:solidFill>
              <a:latin typeface="Century Gothic"/>
              <a:ea typeface="Century Gothic"/>
              <a:cs typeface="Century Gothic"/>
              <a:sym typeface="Century Gothic"/>
            </a:endParaRPr>
          </a:p>
          <a:p>
            <a:pPr marL="0" marR="0" lvl="0" indent="0" algn="ctr" rtl="0">
              <a:lnSpc>
                <a:spcPct val="100000"/>
              </a:lnSpc>
              <a:spcBef>
                <a:spcPts val="0"/>
              </a:spcBef>
              <a:spcAft>
                <a:spcPts val="0"/>
              </a:spcAft>
              <a:buClr>
                <a:srgbClr val="000000"/>
              </a:buClr>
              <a:buSzPts val="2043"/>
              <a:buFont typeface="Arial"/>
              <a:buNone/>
            </a:pPr>
            <a:r>
              <a:rPr lang="en-GB" sz="2500" b="1" i="0" u="none" strike="noStrike" cap="none">
                <a:solidFill>
                  <a:srgbClr val="9900FF"/>
                </a:solidFill>
                <a:latin typeface="Century Gothic"/>
                <a:ea typeface="Century Gothic"/>
                <a:cs typeface="Century Gothic"/>
                <a:sym typeface="Century Gothic"/>
              </a:rPr>
              <a:t>Gio</a:t>
            </a:r>
            <a:endParaRPr sz="2500" b="1" i="0" u="none" strike="noStrike" cap="none">
              <a:solidFill>
                <a:srgbClr val="9900FF"/>
              </a:solidFill>
              <a:latin typeface="Century Gothic"/>
              <a:ea typeface="Century Gothic"/>
              <a:cs typeface="Century Gothic"/>
              <a:sym typeface="Century Gothic"/>
            </a:endParaRPr>
          </a:p>
          <a:p>
            <a:pPr marL="0" marR="0" lvl="0" indent="0" algn="l" rtl="0">
              <a:lnSpc>
                <a:spcPct val="100000"/>
              </a:lnSpc>
              <a:spcBef>
                <a:spcPts val="0"/>
              </a:spcBef>
              <a:spcAft>
                <a:spcPts val="0"/>
              </a:spcAft>
              <a:buClr>
                <a:srgbClr val="000000"/>
              </a:buClr>
              <a:buSzPts val="2043"/>
              <a:buFont typeface="Arial"/>
              <a:buNone/>
            </a:pPr>
            <a:r>
              <a:rPr lang="en-GB" sz="1800" b="1" i="0" u="none" strike="noStrike" cap="none">
                <a:solidFill>
                  <a:schemeClr val="dk1"/>
                </a:solidFill>
                <a:latin typeface="Arial"/>
                <a:ea typeface="Arial"/>
                <a:cs typeface="Arial"/>
                <a:sym typeface="Arial"/>
              </a:rPr>
              <a:t>Gio has done fantastic learning this week by always being polite and following our school rules.</a:t>
            </a:r>
            <a:r>
              <a:rPr lang="en-GB" sz="1800" b="0" i="0" u="none" strike="noStrike" cap="none">
                <a:solidFill>
                  <a:schemeClr val="dk1"/>
                </a:solidFill>
                <a:latin typeface="Arial"/>
                <a:ea typeface="Arial"/>
                <a:cs typeface="Arial"/>
                <a:sym typeface="Arial"/>
              </a:rPr>
              <a:t> </a:t>
            </a:r>
            <a:r>
              <a:rPr lang="en-GB" sz="1800" b="1" i="0" u="none" strike="noStrike" cap="none">
                <a:solidFill>
                  <a:schemeClr val="dk1"/>
                </a:solidFill>
                <a:latin typeface="Arial"/>
                <a:ea typeface="Arial"/>
                <a:cs typeface="Arial"/>
                <a:sym typeface="Arial"/>
              </a:rPr>
              <a:t>They are a brilliant ambassador for our school!</a:t>
            </a:r>
            <a:r>
              <a:rPr lang="en-GB" sz="1800" b="0" i="0" u="none" strike="noStrike" cap="none">
                <a:solidFill>
                  <a:schemeClr val="dk1"/>
                </a:solidFill>
                <a:latin typeface="Arial"/>
                <a:ea typeface="Arial"/>
                <a:cs typeface="Arial"/>
                <a:sym typeface="Arial"/>
              </a:rPr>
              <a:t> </a:t>
            </a:r>
            <a:r>
              <a:rPr lang="en-GB" sz="1800" b="1" i="0" u="none" strike="noStrike" cap="none">
                <a:solidFill>
                  <a:schemeClr val="dk1"/>
                </a:solidFill>
                <a:latin typeface="Century Gothic"/>
                <a:ea typeface="Century Gothic"/>
                <a:cs typeface="Century Gothic"/>
                <a:sym typeface="Century Gothic"/>
              </a:rPr>
              <a:t>A true star! ⭐ </a:t>
            </a:r>
            <a:endParaRPr sz="1800" b="0" i="0" u="none" strike="noStrike" cap="none">
              <a:solidFill>
                <a:schemeClr val="dk1"/>
              </a:solidFill>
              <a:latin typeface="Century Gothic"/>
              <a:ea typeface="Century Gothic"/>
              <a:cs typeface="Century Gothic"/>
              <a:sym typeface="Century Gothic"/>
            </a:endParaRPr>
          </a:p>
          <a:p>
            <a:pPr marL="0" marR="0" lvl="0" indent="0" algn="ctr" rtl="0">
              <a:lnSpc>
                <a:spcPct val="100000"/>
              </a:lnSpc>
              <a:spcBef>
                <a:spcPts val="0"/>
              </a:spcBef>
              <a:spcAft>
                <a:spcPts val="0"/>
              </a:spcAft>
              <a:buClr>
                <a:srgbClr val="000000"/>
              </a:buClr>
              <a:buSzPts val="2174"/>
              <a:buFont typeface="Arial"/>
              <a:buNone/>
            </a:pPr>
            <a:endParaRPr sz="1800" b="1" i="0" u="none" strike="noStrike" cap="none">
              <a:solidFill>
                <a:srgbClr val="0000FF"/>
              </a:solidFill>
              <a:latin typeface="Century Gothic"/>
              <a:ea typeface="Century Gothic"/>
              <a:cs typeface="Century Gothic"/>
              <a:sym typeface="Century Gothic"/>
            </a:endParaRPr>
          </a:p>
          <a:p>
            <a:pPr marL="0" marR="0" lvl="0" indent="0" algn="ctr" rtl="0">
              <a:lnSpc>
                <a:spcPct val="100000"/>
              </a:lnSpc>
              <a:spcBef>
                <a:spcPts val="0"/>
              </a:spcBef>
              <a:spcAft>
                <a:spcPts val="0"/>
              </a:spcAft>
              <a:buClr>
                <a:srgbClr val="000000"/>
              </a:buClr>
              <a:buSzPts val="2174"/>
              <a:buFont typeface="Arial"/>
              <a:buNone/>
            </a:pPr>
            <a:r>
              <a:rPr lang="en-GB" sz="1800" b="1" i="0" u="none" strike="noStrike" cap="none">
                <a:solidFill>
                  <a:srgbClr val="3F3F3F"/>
                </a:solidFill>
                <a:latin typeface="Century Gothic"/>
                <a:ea typeface="Century Gothic"/>
                <a:cs typeface="Century Gothic"/>
                <a:sym typeface="Century Gothic"/>
              </a:rPr>
              <a:t>Miss Sweet and Mrs Bakali</a:t>
            </a:r>
            <a:endParaRPr sz="1800" b="1" i="0" u="none" strike="noStrike" cap="none">
              <a:solidFill>
                <a:srgbClr val="3F3F3F"/>
              </a:solidFill>
              <a:latin typeface="Century Gothic"/>
              <a:ea typeface="Century Gothic"/>
              <a:cs typeface="Century Gothic"/>
              <a:sym typeface="Century Gothic"/>
            </a:endParaRPr>
          </a:p>
        </p:txBody>
      </p:sp>
      <p:sp>
        <p:nvSpPr>
          <p:cNvPr id="176" name="Google Shape;176;g3590b5d5422_3_0"/>
          <p:cNvSpPr txBox="1"/>
          <p:nvPr/>
        </p:nvSpPr>
        <p:spPr>
          <a:xfrm>
            <a:off x="4158850" y="1735000"/>
            <a:ext cx="1346100" cy="1284000"/>
          </a:xfrm>
          <a:prstGeom prst="rect">
            <a:avLst/>
          </a:prstGeom>
          <a:noFill/>
          <a:ln>
            <a:noFill/>
          </a:ln>
        </p:spPr>
        <p:txBody>
          <a:bodyPr spcFirstLastPara="1" wrap="square" lIns="91425" tIns="45700" rIns="91425" bIns="45700" anchor="t" anchorCtr="0">
            <a:normAutofit/>
          </a:bodyPr>
          <a:lstStyle/>
          <a:p>
            <a:pPr marL="0" marR="0" lvl="0" indent="0" algn="ctr" rtl="0">
              <a:lnSpc>
                <a:spcPct val="100000"/>
              </a:lnSpc>
              <a:spcBef>
                <a:spcPts val="0"/>
              </a:spcBef>
              <a:spcAft>
                <a:spcPts val="0"/>
              </a:spcAft>
              <a:buClr>
                <a:srgbClr val="000000"/>
              </a:buClr>
              <a:buSzPts val="2043"/>
              <a:buFont typeface="Arial"/>
              <a:buNone/>
            </a:pPr>
            <a:endParaRPr sz="1900" b="1" i="0" u="none" strike="noStrike" cap="none">
              <a:solidFill>
                <a:srgbClr val="0000FF"/>
              </a:solidFill>
              <a:latin typeface="Century Gothic"/>
              <a:ea typeface="Century Gothic"/>
              <a:cs typeface="Century Gothic"/>
              <a:sym typeface="Century Gothic"/>
            </a:endParaRPr>
          </a:p>
          <a:p>
            <a:pPr marL="0" marR="0" lvl="0" indent="0" algn="ctr" rtl="0">
              <a:lnSpc>
                <a:spcPct val="100000"/>
              </a:lnSpc>
              <a:spcBef>
                <a:spcPts val="0"/>
              </a:spcBef>
              <a:spcAft>
                <a:spcPts val="0"/>
              </a:spcAft>
              <a:buClr>
                <a:srgbClr val="000000"/>
              </a:buClr>
              <a:buSzPts val="2174"/>
              <a:buFont typeface="Arial"/>
              <a:buNone/>
            </a:pPr>
            <a:r>
              <a:rPr lang="en-GB" sz="2200" b="1" i="0" u="none" strike="noStrike" cap="none">
                <a:solidFill>
                  <a:srgbClr val="0000FF"/>
                </a:solidFill>
                <a:latin typeface="Century Gothic"/>
                <a:ea typeface="Century Gothic"/>
                <a:cs typeface="Century Gothic"/>
                <a:sym typeface="Century Gothic"/>
              </a:rPr>
              <a:t>Year 1/2</a:t>
            </a:r>
            <a:endParaRPr sz="1112" b="1" i="0" u="none" strike="noStrike" cap="none">
              <a:solidFill>
                <a:srgbClr val="0000FF"/>
              </a:solidFill>
              <a:latin typeface="Century Gothic"/>
              <a:ea typeface="Century Gothic"/>
              <a:cs typeface="Century Gothic"/>
              <a:sym typeface="Century Gothic"/>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80"/>
        <p:cNvGrpSpPr/>
        <p:nvPr/>
      </p:nvGrpSpPr>
      <p:grpSpPr>
        <a:xfrm>
          <a:off x="0" y="0"/>
          <a:ext cx="0" cy="0"/>
          <a:chOff x="0" y="0"/>
          <a:chExt cx="0" cy="0"/>
        </a:xfrm>
      </p:grpSpPr>
      <p:pic>
        <p:nvPicPr>
          <p:cNvPr id="181" name="Google Shape;181;h12f25901a599279d_1_0"/>
          <p:cNvPicPr preferRelativeResize="0"/>
          <p:nvPr/>
        </p:nvPicPr>
        <p:blipFill rotWithShape="1">
          <a:blip r:embed="rId3">
            <a:alphaModFix/>
          </a:blip>
          <a:srcRect/>
          <a:stretch/>
        </p:blipFill>
        <p:spPr>
          <a:xfrm>
            <a:off x="10632634" y="331899"/>
            <a:ext cx="988523" cy="921123"/>
          </a:xfrm>
          <a:prstGeom prst="rect">
            <a:avLst/>
          </a:prstGeom>
          <a:noFill/>
          <a:ln>
            <a:noFill/>
          </a:ln>
        </p:spPr>
      </p:pic>
      <p:pic>
        <p:nvPicPr>
          <p:cNvPr id="182" name="Google Shape;182;h12f25901a599279d_1_0"/>
          <p:cNvPicPr preferRelativeResize="0"/>
          <p:nvPr/>
        </p:nvPicPr>
        <p:blipFill rotWithShape="1">
          <a:blip r:embed="rId3">
            <a:alphaModFix/>
          </a:blip>
          <a:srcRect/>
          <a:stretch/>
        </p:blipFill>
        <p:spPr>
          <a:xfrm>
            <a:off x="432533" y="331899"/>
            <a:ext cx="988523" cy="921123"/>
          </a:xfrm>
          <a:prstGeom prst="rect">
            <a:avLst/>
          </a:prstGeom>
          <a:noFill/>
          <a:ln>
            <a:noFill/>
          </a:ln>
        </p:spPr>
      </p:pic>
      <p:sp>
        <p:nvSpPr>
          <p:cNvPr id="183" name="Google Shape;183;h12f25901a599279d_1_0"/>
          <p:cNvSpPr txBox="1"/>
          <p:nvPr/>
        </p:nvSpPr>
        <p:spPr>
          <a:xfrm>
            <a:off x="1051925" y="2554675"/>
            <a:ext cx="10391400" cy="2882400"/>
          </a:xfrm>
          <a:prstGeom prst="rect">
            <a:avLst/>
          </a:prstGeom>
          <a:noFill/>
          <a:ln>
            <a:noFill/>
          </a:ln>
        </p:spPr>
        <p:txBody>
          <a:bodyPr spcFirstLastPara="1" wrap="square" lIns="91425" tIns="45700" rIns="91425" bIns="45700" anchor="t" anchorCtr="0">
            <a:normAutofit lnSpcReduction="10000"/>
          </a:bodyPr>
          <a:lstStyle/>
          <a:p>
            <a:pPr marL="0" marR="0" lvl="0" indent="0" algn="ctr" rtl="0">
              <a:lnSpc>
                <a:spcPct val="100000"/>
              </a:lnSpc>
              <a:spcBef>
                <a:spcPts val="0"/>
              </a:spcBef>
              <a:spcAft>
                <a:spcPts val="0"/>
              </a:spcAft>
              <a:buClr>
                <a:srgbClr val="000000"/>
              </a:buClr>
              <a:buSzPts val="2043"/>
              <a:buFont typeface="Arial"/>
              <a:buNone/>
            </a:pPr>
            <a:r>
              <a:rPr lang="en-GB" sz="2300" b="1" i="0" u="none" strike="noStrike" cap="none">
                <a:solidFill>
                  <a:schemeClr val="dk1"/>
                </a:solidFill>
                <a:latin typeface="Century Gothic"/>
                <a:ea typeface="Century Gothic"/>
                <a:cs typeface="Century Gothic"/>
                <a:sym typeface="Century Gothic"/>
              </a:rPr>
              <a:t>Year 3</a:t>
            </a:r>
            <a:endParaRPr sz="2300" b="1" i="0" u="none" strike="noStrike" cap="none">
              <a:solidFill>
                <a:schemeClr val="dk1"/>
              </a:solidFill>
              <a:latin typeface="Century Gothic"/>
              <a:ea typeface="Century Gothic"/>
              <a:cs typeface="Century Gothic"/>
              <a:sym typeface="Century Gothic"/>
            </a:endParaRPr>
          </a:p>
          <a:p>
            <a:pPr marL="0" marR="0" lvl="0" indent="0" algn="ctr" rtl="0">
              <a:lnSpc>
                <a:spcPct val="100000"/>
              </a:lnSpc>
              <a:spcBef>
                <a:spcPts val="0"/>
              </a:spcBef>
              <a:spcAft>
                <a:spcPts val="0"/>
              </a:spcAft>
              <a:buClr>
                <a:srgbClr val="000000"/>
              </a:buClr>
              <a:buSzPts val="2043"/>
              <a:buFont typeface="Arial"/>
              <a:buNone/>
            </a:pPr>
            <a:endParaRPr sz="2300" b="1">
              <a:solidFill>
                <a:schemeClr val="dk1"/>
              </a:solidFill>
              <a:latin typeface="Century Gothic"/>
              <a:ea typeface="Century Gothic"/>
              <a:cs typeface="Century Gothic"/>
              <a:sym typeface="Century Gothic"/>
            </a:endParaRPr>
          </a:p>
          <a:p>
            <a:pPr marL="0" marR="0" lvl="0" indent="0" algn="ctr" rtl="0">
              <a:lnSpc>
                <a:spcPct val="100000"/>
              </a:lnSpc>
              <a:spcBef>
                <a:spcPts val="0"/>
              </a:spcBef>
              <a:spcAft>
                <a:spcPts val="0"/>
              </a:spcAft>
              <a:buClr>
                <a:srgbClr val="000000"/>
              </a:buClr>
              <a:buSzPts val="2043"/>
              <a:buFont typeface="Arial"/>
              <a:buNone/>
            </a:pPr>
            <a:r>
              <a:rPr lang="en-GB" sz="3000" b="1" i="0" u="none" strike="noStrike" cap="none">
                <a:solidFill>
                  <a:schemeClr val="dk1"/>
                </a:solidFill>
                <a:latin typeface="Century Gothic"/>
                <a:ea typeface="Century Gothic"/>
                <a:cs typeface="Century Gothic"/>
                <a:sym typeface="Century Gothic"/>
              </a:rPr>
              <a:t>Mai-Mariam</a:t>
            </a:r>
            <a:endParaRPr sz="3000" b="1" i="0" u="none" strike="noStrike" cap="none">
              <a:solidFill>
                <a:schemeClr val="dk1"/>
              </a:solidFill>
              <a:latin typeface="Century Gothic"/>
              <a:ea typeface="Century Gothic"/>
              <a:cs typeface="Century Gothic"/>
              <a:sym typeface="Century Gothic"/>
            </a:endParaRPr>
          </a:p>
          <a:p>
            <a:pPr marL="0" marR="0" lvl="0" indent="0" algn="ctr" rtl="0">
              <a:lnSpc>
                <a:spcPct val="100000"/>
              </a:lnSpc>
              <a:spcBef>
                <a:spcPts val="0"/>
              </a:spcBef>
              <a:spcAft>
                <a:spcPts val="0"/>
              </a:spcAft>
              <a:buClr>
                <a:srgbClr val="000000"/>
              </a:buClr>
              <a:buSzPts val="2043"/>
              <a:buFont typeface="Arial"/>
              <a:buNone/>
            </a:pPr>
            <a:endParaRPr sz="3000" b="1">
              <a:solidFill>
                <a:schemeClr val="dk1"/>
              </a:solidFill>
              <a:latin typeface="Century Gothic"/>
              <a:ea typeface="Century Gothic"/>
              <a:cs typeface="Century Gothic"/>
              <a:sym typeface="Century Gothic"/>
            </a:endParaRPr>
          </a:p>
          <a:p>
            <a:pPr marL="0" marR="0" lvl="0" indent="0" algn="ctr" rtl="0">
              <a:lnSpc>
                <a:spcPct val="100000"/>
              </a:lnSpc>
              <a:spcBef>
                <a:spcPts val="0"/>
              </a:spcBef>
              <a:spcAft>
                <a:spcPts val="0"/>
              </a:spcAft>
              <a:buClr>
                <a:srgbClr val="000000"/>
              </a:buClr>
              <a:buSzPts val="2043"/>
              <a:buFont typeface="Arial"/>
              <a:buNone/>
            </a:pPr>
            <a:r>
              <a:rPr lang="en-GB" sz="2000" b="0" i="0" u="none" strike="noStrike" cap="none">
                <a:solidFill>
                  <a:schemeClr val="dk1"/>
                </a:solidFill>
                <a:latin typeface="Century Gothic"/>
                <a:ea typeface="Century Gothic"/>
                <a:cs typeface="Century Gothic"/>
                <a:sym typeface="Century Gothic"/>
              </a:rPr>
              <a:t>For her fantastic work ethic, determination to do her best and commitment to continually improving her learning! </a:t>
            </a:r>
            <a:endParaRPr sz="2000" b="0" i="0" u="none" strike="noStrike" cap="none">
              <a:solidFill>
                <a:schemeClr val="dk1"/>
              </a:solidFill>
              <a:latin typeface="Century Gothic"/>
              <a:ea typeface="Century Gothic"/>
              <a:cs typeface="Century Gothic"/>
              <a:sym typeface="Century Gothic"/>
            </a:endParaRPr>
          </a:p>
          <a:p>
            <a:pPr marL="0" marR="0" lvl="0" indent="0" algn="ctr" rtl="0">
              <a:lnSpc>
                <a:spcPct val="100000"/>
              </a:lnSpc>
              <a:spcBef>
                <a:spcPts val="0"/>
              </a:spcBef>
              <a:spcAft>
                <a:spcPts val="0"/>
              </a:spcAft>
              <a:buClr>
                <a:srgbClr val="000000"/>
              </a:buClr>
              <a:buSzPts val="2043"/>
              <a:buFont typeface="Arial"/>
              <a:buNone/>
            </a:pPr>
            <a:endParaRPr sz="2000">
              <a:solidFill>
                <a:schemeClr val="dk1"/>
              </a:solidFill>
              <a:latin typeface="Century Gothic"/>
              <a:ea typeface="Century Gothic"/>
              <a:cs typeface="Century Gothic"/>
              <a:sym typeface="Century Gothic"/>
            </a:endParaRPr>
          </a:p>
          <a:p>
            <a:pPr marL="0" marR="0" lvl="0" indent="0" algn="ctr" rtl="0">
              <a:lnSpc>
                <a:spcPct val="100000"/>
              </a:lnSpc>
              <a:spcBef>
                <a:spcPts val="0"/>
              </a:spcBef>
              <a:spcAft>
                <a:spcPts val="0"/>
              </a:spcAft>
              <a:buClr>
                <a:srgbClr val="000000"/>
              </a:buClr>
              <a:buSzPts val="2174"/>
              <a:buFont typeface="Arial"/>
              <a:buNone/>
            </a:pPr>
            <a:r>
              <a:rPr lang="en-GB" sz="2000" b="1" i="0" u="none" strike="noStrike" cap="none">
                <a:solidFill>
                  <a:schemeClr val="dk1"/>
                </a:solidFill>
                <a:latin typeface="Century Gothic"/>
                <a:ea typeface="Century Gothic"/>
                <a:cs typeface="Century Gothic"/>
                <a:sym typeface="Century Gothic"/>
              </a:rPr>
              <a:t>Miss Flashman</a:t>
            </a:r>
            <a:endParaRPr sz="2000" b="1" i="0" u="none" strike="noStrike" cap="none">
              <a:solidFill>
                <a:schemeClr val="dk1"/>
              </a:solidFill>
              <a:latin typeface="Century Gothic"/>
              <a:ea typeface="Century Gothic"/>
              <a:cs typeface="Century Gothic"/>
              <a:sym typeface="Century Gothic"/>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87"/>
        <p:cNvGrpSpPr/>
        <p:nvPr/>
      </p:nvGrpSpPr>
      <p:grpSpPr>
        <a:xfrm>
          <a:off x="0" y="0"/>
          <a:ext cx="0" cy="0"/>
          <a:chOff x="0" y="0"/>
          <a:chExt cx="0" cy="0"/>
        </a:xfrm>
      </p:grpSpPr>
      <p:pic>
        <p:nvPicPr>
          <p:cNvPr id="188" name="Google Shape;188;g3d8e6286da1_3_7"/>
          <p:cNvPicPr preferRelativeResize="0"/>
          <p:nvPr/>
        </p:nvPicPr>
        <p:blipFill rotWithShape="1">
          <a:blip r:embed="rId3">
            <a:alphaModFix/>
          </a:blip>
          <a:srcRect/>
          <a:stretch/>
        </p:blipFill>
        <p:spPr>
          <a:xfrm>
            <a:off x="10632634" y="331899"/>
            <a:ext cx="988523" cy="921123"/>
          </a:xfrm>
          <a:prstGeom prst="rect">
            <a:avLst/>
          </a:prstGeom>
          <a:noFill/>
          <a:ln>
            <a:noFill/>
          </a:ln>
        </p:spPr>
      </p:pic>
      <p:pic>
        <p:nvPicPr>
          <p:cNvPr id="189" name="Google Shape;189;g3d8e6286da1_3_7"/>
          <p:cNvPicPr preferRelativeResize="0"/>
          <p:nvPr/>
        </p:nvPicPr>
        <p:blipFill rotWithShape="1">
          <a:blip r:embed="rId3">
            <a:alphaModFix/>
          </a:blip>
          <a:srcRect/>
          <a:stretch/>
        </p:blipFill>
        <p:spPr>
          <a:xfrm>
            <a:off x="432533" y="331899"/>
            <a:ext cx="988523" cy="921123"/>
          </a:xfrm>
          <a:prstGeom prst="rect">
            <a:avLst/>
          </a:prstGeom>
          <a:noFill/>
          <a:ln>
            <a:noFill/>
          </a:ln>
        </p:spPr>
      </p:pic>
      <p:sp>
        <p:nvSpPr>
          <p:cNvPr id="190" name="Google Shape;190;g3d8e6286da1_3_7"/>
          <p:cNvSpPr txBox="1"/>
          <p:nvPr/>
        </p:nvSpPr>
        <p:spPr>
          <a:xfrm>
            <a:off x="1145000" y="3549650"/>
            <a:ext cx="8938800" cy="2926200"/>
          </a:xfrm>
          <a:prstGeom prst="rect">
            <a:avLst/>
          </a:prstGeom>
          <a:noFill/>
          <a:ln>
            <a:noFill/>
          </a:ln>
        </p:spPr>
        <p:txBody>
          <a:bodyPr spcFirstLastPara="1" wrap="square" lIns="91425" tIns="45700" rIns="91425" bIns="45700" anchor="t" anchorCtr="0">
            <a:noAutofit/>
          </a:bodyPr>
          <a:lstStyle/>
          <a:p>
            <a:pPr marL="0" marR="0" lvl="0" indent="0" algn="ctr" rtl="0">
              <a:lnSpc>
                <a:spcPct val="80000"/>
              </a:lnSpc>
              <a:spcBef>
                <a:spcPts val="0"/>
              </a:spcBef>
              <a:spcAft>
                <a:spcPts val="0"/>
              </a:spcAft>
              <a:buClr>
                <a:srgbClr val="000000"/>
              </a:buClr>
              <a:buSzPts val="1390"/>
              <a:buFont typeface="Arial"/>
              <a:buNone/>
            </a:pPr>
            <a:r>
              <a:rPr lang="en-GB" sz="2590" b="1" i="0" u="none" strike="noStrike" cap="none">
                <a:solidFill>
                  <a:srgbClr val="3F3F3F"/>
                </a:solidFill>
                <a:latin typeface="Century Gothic"/>
                <a:ea typeface="Century Gothic"/>
                <a:cs typeface="Century Gothic"/>
                <a:sym typeface="Century Gothic"/>
              </a:rPr>
              <a:t>Year 4</a:t>
            </a:r>
            <a:endParaRPr sz="2590" b="1" i="0" u="none" strike="noStrike" cap="none">
              <a:solidFill>
                <a:srgbClr val="3F3F3F"/>
              </a:solidFill>
              <a:latin typeface="Century Gothic"/>
              <a:ea typeface="Century Gothic"/>
              <a:cs typeface="Century Gothic"/>
              <a:sym typeface="Century Gothic"/>
            </a:endParaRPr>
          </a:p>
          <a:p>
            <a:pPr marL="0" marR="0" lvl="0" indent="0" algn="ctr" rtl="0">
              <a:lnSpc>
                <a:spcPct val="80000"/>
              </a:lnSpc>
              <a:spcBef>
                <a:spcPts val="0"/>
              </a:spcBef>
              <a:spcAft>
                <a:spcPts val="0"/>
              </a:spcAft>
              <a:buClr>
                <a:srgbClr val="000000"/>
              </a:buClr>
              <a:buSzPts val="1390"/>
              <a:buFont typeface="Arial"/>
              <a:buNone/>
            </a:pPr>
            <a:endParaRPr sz="2590" b="1" i="0" u="none" strike="noStrike" cap="none">
              <a:solidFill>
                <a:srgbClr val="3F3F3F"/>
              </a:solidFill>
              <a:latin typeface="Century Gothic"/>
              <a:ea typeface="Century Gothic"/>
              <a:cs typeface="Century Gothic"/>
              <a:sym typeface="Century Gothic"/>
            </a:endParaRPr>
          </a:p>
          <a:p>
            <a:pPr marL="0" marR="0" lvl="0" indent="0" algn="ctr" rtl="0">
              <a:lnSpc>
                <a:spcPct val="80000"/>
              </a:lnSpc>
              <a:spcBef>
                <a:spcPts val="0"/>
              </a:spcBef>
              <a:spcAft>
                <a:spcPts val="0"/>
              </a:spcAft>
              <a:buClr>
                <a:srgbClr val="000000"/>
              </a:buClr>
              <a:buSzPts val="1390"/>
              <a:buFont typeface="Arial"/>
              <a:buNone/>
            </a:pPr>
            <a:r>
              <a:rPr lang="en-GB" sz="2390" b="1" i="0" u="none" strike="noStrike" cap="none">
                <a:solidFill>
                  <a:srgbClr val="3F3F3F"/>
                </a:solidFill>
                <a:latin typeface="Century Gothic"/>
                <a:ea typeface="Century Gothic"/>
                <a:cs typeface="Century Gothic"/>
                <a:sym typeface="Century Gothic"/>
              </a:rPr>
              <a:t>The Whole Class</a:t>
            </a:r>
            <a:endParaRPr sz="2590" b="1" i="0" u="none" strike="noStrike" cap="none">
              <a:solidFill>
                <a:srgbClr val="3F3F3F"/>
              </a:solidFill>
              <a:latin typeface="Century Gothic"/>
              <a:ea typeface="Century Gothic"/>
              <a:cs typeface="Century Gothic"/>
              <a:sym typeface="Century Gothic"/>
            </a:endParaRPr>
          </a:p>
          <a:p>
            <a:pPr marL="0" marR="0" lvl="0" indent="0" algn="ctr" rtl="0">
              <a:lnSpc>
                <a:spcPct val="80000"/>
              </a:lnSpc>
              <a:spcBef>
                <a:spcPts val="0"/>
              </a:spcBef>
              <a:spcAft>
                <a:spcPts val="0"/>
              </a:spcAft>
              <a:buClr>
                <a:srgbClr val="000000"/>
              </a:buClr>
              <a:buSzPts val="1390"/>
              <a:buFont typeface="Arial"/>
              <a:buNone/>
            </a:pPr>
            <a:endParaRPr sz="1890" b="1" i="0" u="none" strike="noStrike" cap="none">
              <a:solidFill>
                <a:srgbClr val="3F3F3F"/>
              </a:solidFill>
              <a:latin typeface="Century Gothic"/>
              <a:ea typeface="Century Gothic"/>
              <a:cs typeface="Century Gothic"/>
              <a:sym typeface="Century Gothic"/>
            </a:endParaRPr>
          </a:p>
          <a:p>
            <a:pPr marL="0" marR="0" lvl="0" indent="0" algn="ctr" rtl="0">
              <a:lnSpc>
                <a:spcPct val="80000"/>
              </a:lnSpc>
              <a:spcBef>
                <a:spcPts val="0"/>
              </a:spcBef>
              <a:spcAft>
                <a:spcPts val="0"/>
              </a:spcAft>
              <a:buClr>
                <a:srgbClr val="000000"/>
              </a:buClr>
              <a:buSzPts val="1390"/>
              <a:buFont typeface="Arial"/>
              <a:buNone/>
            </a:pPr>
            <a:endParaRPr sz="1890" b="1" i="0" u="none" strike="noStrike" cap="none">
              <a:solidFill>
                <a:srgbClr val="3F3F3F"/>
              </a:solidFill>
              <a:latin typeface="Century Gothic"/>
              <a:ea typeface="Century Gothic"/>
              <a:cs typeface="Century Gothic"/>
              <a:sym typeface="Century Gothic"/>
            </a:endParaRPr>
          </a:p>
          <a:p>
            <a:pPr marL="0" marR="0" lvl="0" indent="0" algn="ctr" rtl="0">
              <a:lnSpc>
                <a:spcPct val="80000"/>
              </a:lnSpc>
              <a:spcBef>
                <a:spcPts val="0"/>
              </a:spcBef>
              <a:spcAft>
                <a:spcPts val="0"/>
              </a:spcAft>
              <a:buClr>
                <a:srgbClr val="000000"/>
              </a:buClr>
              <a:buSzPts val="1390"/>
              <a:buFont typeface="Arial"/>
              <a:buNone/>
            </a:pPr>
            <a:r>
              <a:rPr lang="en-GB" sz="1890" b="1" i="0" u="none" strike="noStrike" cap="none">
                <a:solidFill>
                  <a:srgbClr val="3F3F3F"/>
                </a:solidFill>
                <a:latin typeface="Century Gothic"/>
                <a:ea typeface="Century Gothic"/>
                <a:cs typeface="Century Gothic"/>
                <a:sym typeface="Century Gothic"/>
              </a:rPr>
              <a:t>For working hard to learn our lines and roles, putting on a terrific singing performance and generally pulling it out of the bag! </a:t>
            </a:r>
            <a:endParaRPr sz="1590" b="1" i="0" u="none" strike="noStrike" cap="none">
              <a:solidFill>
                <a:srgbClr val="3F3F3F"/>
              </a:solidFill>
              <a:latin typeface="Century Gothic"/>
              <a:ea typeface="Century Gothic"/>
              <a:cs typeface="Century Gothic"/>
              <a:sym typeface="Century Gothic"/>
            </a:endParaRPr>
          </a:p>
          <a:p>
            <a:pPr marL="0" marR="0" lvl="0" indent="0" algn="ctr" rtl="0">
              <a:lnSpc>
                <a:spcPct val="80000"/>
              </a:lnSpc>
              <a:spcBef>
                <a:spcPts val="0"/>
              </a:spcBef>
              <a:spcAft>
                <a:spcPts val="0"/>
              </a:spcAft>
              <a:buClr>
                <a:srgbClr val="000000"/>
              </a:buClr>
              <a:buSzPts val="1390"/>
              <a:buFont typeface="Arial"/>
              <a:buNone/>
            </a:pPr>
            <a:r>
              <a:rPr lang="en-GB" sz="1790" b="1" i="0" u="none" strike="noStrike" cap="none">
                <a:solidFill>
                  <a:srgbClr val="3F3F3F"/>
                </a:solidFill>
                <a:latin typeface="Century Gothic"/>
                <a:ea typeface="Century Gothic"/>
                <a:cs typeface="Century Gothic"/>
                <a:sym typeface="Century Gothic"/>
              </a:rPr>
              <a:t>Mr Whear</a:t>
            </a:r>
            <a:endParaRPr sz="1790" b="1" i="0" u="none" strike="noStrike" cap="none">
              <a:solidFill>
                <a:srgbClr val="3F3F3F"/>
              </a:solidFill>
              <a:latin typeface="Century Gothic"/>
              <a:ea typeface="Century Gothic"/>
              <a:cs typeface="Century Gothic"/>
              <a:sym typeface="Century Gothic"/>
            </a:endParaRPr>
          </a:p>
          <a:p>
            <a:pPr marL="0" marR="0" lvl="0" indent="0" algn="ctr" rtl="0">
              <a:lnSpc>
                <a:spcPct val="80000"/>
              </a:lnSpc>
              <a:spcBef>
                <a:spcPts val="0"/>
              </a:spcBef>
              <a:spcAft>
                <a:spcPts val="0"/>
              </a:spcAft>
              <a:buClr>
                <a:srgbClr val="000000"/>
              </a:buClr>
              <a:buSzPts val="1040"/>
              <a:buFont typeface="Arial"/>
              <a:buNone/>
            </a:pPr>
            <a:endParaRPr sz="1040" b="1" i="0" u="none" strike="noStrike" cap="none">
              <a:solidFill>
                <a:srgbClr val="3F3F3F"/>
              </a:solidFill>
              <a:latin typeface="Century Gothic"/>
              <a:ea typeface="Century Gothic"/>
              <a:cs typeface="Century Gothic"/>
              <a:sym typeface="Century Gothic"/>
            </a:endParaRPr>
          </a:p>
        </p:txBody>
      </p:sp>
      <p:pic>
        <p:nvPicPr>
          <p:cNvPr id="191" name="Google Shape;191;g3d8e6286da1_3_7"/>
          <p:cNvPicPr preferRelativeResize="0"/>
          <p:nvPr/>
        </p:nvPicPr>
        <p:blipFill rotWithShape="1">
          <a:blip r:embed="rId4">
            <a:alphaModFix/>
          </a:blip>
          <a:srcRect/>
          <a:stretch/>
        </p:blipFill>
        <p:spPr>
          <a:xfrm>
            <a:off x="226001" y="1208250"/>
            <a:ext cx="1946051" cy="2594724"/>
          </a:xfrm>
          <a:prstGeom prst="rect">
            <a:avLst/>
          </a:prstGeom>
          <a:noFill/>
          <a:ln>
            <a:noFill/>
          </a:ln>
        </p:spPr>
      </p:pic>
      <p:pic>
        <p:nvPicPr>
          <p:cNvPr id="192" name="Google Shape;192;g3d8e6286da1_3_7"/>
          <p:cNvPicPr preferRelativeResize="0"/>
          <p:nvPr/>
        </p:nvPicPr>
        <p:blipFill rotWithShape="1">
          <a:blip r:embed="rId5">
            <a:alphaModFix/>
          </a:blip>
          <a:srcRect/>
          <a:stretch/>
        </p:blipFill>
        <p:spPr>
          <a:xfrm>
            <a:off x="2388550" y="182550"/>
            <a:ext cx="2027574" cy="2703416"/>
          </a:xfrm>
          <a:prstGeom prst="rect">
            <a:avLst/>
          </a:prstGeom>
          <a:noFill/>
          <a:ln>
            <a:noFill/>
          </a:ln>
        </p:spPr>
      </p:pic>
      <p:pic>
        <p:nvPicPr>
          <p:cNvPr id="193" name="Google Shape;193;g3d8e6286da1_3_7"/>
          <p:cNvPicPr preferRelativeResize="0"/>
          <p:nvPr/>
        </p:nvPicPr>
        <p:blipFill rotWithShape="1">
          <a:blip r:embed="rId6">
            <a:alphaModFix/>
          </a:blip>
          <a:srcRect/>
          <a:stretch/>
        </p:blipFill>
        <p:spPr>
          <a:xfrm>
            <a:off x="4632613" y="182550"/>
            <a:ext cx="2027574" cy="2703427"/>
          </a:xfrm>
          <a:prstGeom prst="rect">
            <a:avLst/>
          </a:prstGeom>
          <a:noFill/>
          <a:ln>
            <a:noFill/>
          </a:ln>
        </p:spPr>
      </p:pic>
      <p:pic>
        <p:nvPicPr>
          <p:cNvPr id="194" name="Google Shape;194;g3d8e6286da1_3_7"/>
          <p:cNvPicPr preferRelativeResize="0"/>
          <p:nvPr/>
        </p:nvPicPr>
        <p:blipFill rotWithShape="1">
          <a:blip r:embed="rId7">
            <a:alphaModFix/>
          </a:blip>
          <a:srcRect/>
          <a:stretch/>
        </p:blipFill>
        <p:spPr>
          <a:xfrm>
            <a:off x="6960900" y="182538"/>
            <a:ext cx="2027574" cy="2703447"/>
          </a:xfrm>
          <a:prstGeom prst="rect">
            <a:avLst/>
          </a:prstGeom>
          <a:noFill/>
          <a:ln>
            <a:noFill/>
          </a:ln>
        </p:spPr>
      </p:pic>
      <p:pic>
        <p:nvPicPr>
          <p:cNvPr id="195" name="Google Shape;195;g3d8e6286da1_3_7"/>
          <p:cNvPicPr preferRelativeResize="0"/>
          <p:nvPr/>
        </p:nvPicPr>
        <p:blipFill rotWithShape="1">
          <a:blip r:embed="rId8">
            <a:alphaModFix/>
          </a:blip>
          <a:srcRect b="33744"/>
          <a:stretch/>
        </p:blipFill>
        <p:spPr>
          <a:xfrm>
            <a:off x="8190600" y="3024400"/>
            <a:ext cx="3430548" cy="1704668"/>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00"/>
        <p:cNvGrpSpPr/>
        <p:nvPr/>
      </p:nvGrpSpPr>
      <p:grpSpPr>
        <a:xfrm>
          <a:off x="0" y="0"/>
          <a:ext cx="0" cy="0"/>
          <a:chOff x="0" y="0"/>
          <a:chExt cx="0" cy="0"/>
        </a:xfrm>
      </p:grpSpPr>
      <p:sp>
        <p:nvSpPr>
          <p:cNvPr id="201" name="Google Shape;201;g3b58471848d_1_0"/>
          <p:cNvSpPr txBox="1">
            <a:spLocks noGrp="1"/>
          </p:cNvSpPr>
          <p:nvPr>
            <p:ph type="body" idx="1"/>
          </p:nvPr>
        </p:nvSpPr>
        <p:spPr>
          <a:xfrm>
            <a:off x="910250" y="2076525"/>
            <a:ext cx="10123800" cy="4361100"/>
          </a:xfrm>
          <a:prstGeom prst="rect">
            <a:avLst/>
          </a:prstGeom>
          <a:noFill/>
          <a:ln>
            <a:noFill/>
          </a:ln>
        </p:spPr>
        <p:txBody>
          <a:bodyPr spcFirstLastPara="1" wrap="square" lIns="91425" tIns="45700" rIns="91425" bIns="45700" anchor="t" anchorCtr="0">
            <a:normAutofit fontScale="40000" lnSpcReduction="20000"/>
          </a:bodyPr>
          <a:lstStyle/>
          <a:p>
            <a:pPr marL="0" lvl="0" indent="0" algn="ctr" rtl="0">
              <a:lnSpc>
                <a:spcPct val="100000"/>
              </a:lnSpc>
              <a:spcBef>
                <a:spcPts val="0"/>
              </a:spcBef>
              <a:spcAft>
                <a:spcPts val="0"/>
              </a:spcAft>
              <a:buSzPct val="42843"/>
              <a:buNone/>
            </a:pPr>
            <a:endParaRPr sz="3359" b="1">
              <a:solidFill>
                <a:schemeClr val="dk1"/>
              </a:solidFill>
              <a:latin typeface="Century Gothic"/>
              <a:ea typeface="Century Gothic"/>
              <a:cs typeface="Century Gothic"/>
              <a:sym typeface="Century Gothic"/>
            </a:endParaRPr>
          </a:p>
          <a:p>
            <a:pPr marL="0" lvl="0" indent="0" algn="ctr" rtl="0">
              <a:lnSpc>
                <a:spcPct val="115000"/>
              </a:lnSpc>
              <a:spcBef>
                <a:spcPts val="0"/>
              </a:spcBef>
              <a:spcAft>
                <a:spcPts val="0"/>
              </a:spcAft>
              <a:buClr>
                <a:schemeClr val="dk1"/>
              </a:buClr>
              <a:buSzPts val="275"/>
              <a:buFont typeface="Arial"/>
              <a:buNone/>
            </a:pPr>
            <a:r>
              <a:rPr lang="en-GB" sz="7200" b="1">
                <a:solidFill>
                  <a:schemeClr val="dk1"/>
                </a:solidFill>
                <a:latin typeface="Century Gothic"/>
                <a:ea typeface="Century Gothic"/>
                <a:cs typeface="Century Gothic"/>
                <a:sym typeface="Century Gothic"/>
              </a:rPr>
              <a:t>Year 5</a:t>
            </a:r>
            <a:endParaRPr sz="7200" b="1">
              <a:solidFill>
                <a:schemeClr val="dk1"/>
              </a:solidFill>
              <a:latin typeface="Century Gothic"/>
              <a:ea typeface="Century Gothic"/>
              <a:cs typeface="Century Gothic"/>
              <a:sym typeface="Century Gothic"/>
            </a:endParaRPr>
          </a:p>
          <a:p>
            <a:pPr marL="0" lvl="0" indent="0" algn="ctr" rtl="0">
              <a:lnSpc>
                <a:spcPct val="115000"/>
              </a:lnSpc>
              <a:spcBef>
                <a:spcPts val="0"/>
              </a:spcBef>
              <a:spcAft>
                <a:spcPts val="0"/>
              </a:spcAft>
              <a:buClr>
                <a:schemeClr val="dk1"/>
              </a:buClr>
              <a:buSzPts val="275"/>
              <a:buFont typeface="Arial"/>
              <a:buNone/>
            </a:pPr>
            <a:endParaRPr sz="7200" b="1">
              <a:solidFill>
                <a:schemeClr val="dk1"/>
              </a:solidFill>
              <a:latin typeface="Century Gothic"/>
              <a:ea typeface="Century Gothic"/>
              <a:cs typeface="Century Gothic"/>
              <a:sym typeface="Century Gothic"/>
            </a:endParaRPr>
          </a:p>
          <a:p>
            <a:pPr marL="0" lvl="0" indent="0" algn="ctr" rtl="0">
              <a:lnSpc>
                <a:spcPct val="115000"/>
              </a:lnSpc>
              <a:spcBef>
                <a:spcPts val="0"/>
              </a:spcBef>
              <a:spcAft>
                <a:spcPts val="0"/>
              </a:spcAft>
              <a:buClr>
                <a:schemeClr val="dk1"/>
              </a:buClr>
              <a:buSzPts val="275"/>
              <a:buFont typeface="Arial"/>
              <a:buNone/>
            </a:pPr>
            <a:r>
              <a:rPr lang="en-GB" sz="7200" b="1">
                <a:solidFill>
                  <a:schemeClr val="dk1"/>
                </a:solidFill>
                <a:latin typeface="Century Gothic"/>
                <a:ea typeface="Century Gothic"/>
                <a:cs typeface="Century Gothic"/>
                <a:sym typeface="Century Gothic"/>
              </a:rPr>
              <a:t>Noah</a:t>
            </a:r>
            <a:endParaRPr sz="7200" b="1">
              <a:solidFill>
                <a:schemeClr val="dk1"/>
              </a:solidFill>
              <a:latin typeface="Century Gothic"/>
              <a:ea typeface="Century Gothic"/>
              <a:cs typeface="Century Gothic"/>
              <a:sym typeface="Century Gothic"/>
            </a:endParaRPr>
          </a:p>
          <a:p>
            <a:pPr marL="0" lvl="0" indent="0" algn="ctr" rtl="0">
              <a:lnSpc>
                <a:spcPct val="115000"/>
              </a:lnSpc>
              <a:spcBef>
                <a:spcPts val="1200"/>
              </a:spcBef>
              <a:spcAft>
                <a:spcPts val="0"/>
              </a:spcAft>
              <a:buClr>
                <a:schemeClr val="dk1"/>
              </a:buClr>
              <a:buSzPts val="275"/>
              <a:buFont typeface="Arial"/>
              <a:buNone/>
            </a:pPr>
            <a:r>
              <a:rPr lang="en-GB" sz="7200">
                <a:solidFill>
                  <a:schemeClr val="dk1"/>
                </a:solidFill>
                <a:latin typeface="Century Gothic"/>
                <a:ea typeface="Century Gothic"/>
                <a:cs typeface="Century Gothic"/>
                <a:sym typeface="Century Gothic"/>
              </a:rPr>
              <a:t>For fantastic effort, positive attitude and willingness to always have a go. His enthusiasm and positivity brighten our classroom every day. </a:t>
            </a:r>
            <a:endParaRPr sz="7200">
              <a:solidFill>
                <a:schemeClr val="dk1"/>
              </a:solidFill>
              <a:latin typeface="Century Gothic"/>
              <a:ea typeface="Century Gothic"/>
              <a:cs typeface="Century Gothic"/>
              <a:sym typeface="Century Gothic"/>
            </a:endParaRPr>
          </a:p>
          <a:p>
            <a:pPr marL="0" lvl="0" indent="0" algn="ctr" rtl="0">
              <a:lnSpc>
                <a:spcPct val="115000"/>
              </a:lnSpc>
              <a:spcBef>
                <a:spcPts val="1200"/>
              </a:spcBef>
              <a:spcAft>
                <a:spcPts val="0"/>
              </a:spcAft>
              <a:buClr>
                <a:schemeClr val="dk1"/>
              </a:buClr>
              <a:buSzPts val="275"/>
              <a:buFont typeface="Arial"/>
              <a:buNone/>
            </a:pPr>
            <a:r>
              <a:rPr lang="en-GB" sz="7200">
                <a:solidFill>
                  <a:schemeClr val="dk1"/>
                </a:solidFill>
                <a:latin typeface="Century Gothic"/>
                <a:ea typeface="Century Gothic"/>
                <a:cs typeface="Century Gothic"/>
                <a:sym typeface="Century Gothic"/>
              </a:rPr>
              <a:t>Keep spreading your Noah magic!</a:t>
            </a:r>
            <a:endParaRPr sz="7200">
              <a:solidFill>
                <a:schemeClr val="dk1"/>
              </a:solidFill>
              <a:latin typeface="Century Gothic"/>
              <a:ea typeface="Century Gothic"/>
              <a:cs typeface="Century Gothic"/>
              <a:sym typeface="Century Gothic"/>
            </a:endParaRPr>
          </a:p>
          <a:p>
            <a:pPr marL="0" lvl="0" indent="0" algn="ctr" rtl="0">
              <a:lnSpc>
                <a:spcPct val="115000"/>
              </a:lnSpc>
              <a:spcBef>
                <a:spcPts val="1200"/>
              </a:spcBef>
              <a:spcAft>
                <a:spcPts val="0"/>
              </a:spcAft>
              <a:buClr>
                <a:schemeClr val="dk1"/>
              </a:buClr>
              <a:buSzPts val="275"/>
              <a:buFont typeface="Arial"/>
              <a:buNone/>
            </a:pPr>
            <a:endParaRPr sz="7200">
              <a:solidFill>
                <a:schemeClr val="dk1"/>
              </a:solidFill>
              <a:latin typeface="Century Gothic"/>
              <a:ea typeface="Century Gothic"/>
              <a:cs typeface="Century Gothic"/>
              <a:sym typeface="Century Gothic"/>
            </a:endParaRPr>
          </a:p>
          <a:p>
            <a:pPr marL="0" lvl="0" indent="0" algn="ctr" rtl="0">
              <a:lnSpc>
                <a:spcPct val="115000"/>
              </a:lnSpc>
              <a:spcBef>
                <a:spcPts val="0"/>
              </a:spcBef>
              <a:spcAft>
                <a:spcPts val="0"/>
              </a:spcAft>
              <a:buClr>
                <a:schemeClr val="dk1"/>
              </a:buClr>
              <a:buSzPts val="275"/>
              <a:buFont typeface="Arial"/>
              <a:buNone/>
            </a:pPr>
            <a:r>
              <a:rPr lang="en-GB" sz="7200" b="1">
                <a:solidFill>
                  <a:schemeClr val="dk1"/>
                </a:solidFill>
                <a:latin typeface="Century Gothic"/>
                <a:ea typeface="Century Gothic"/>
                <a:cs typeface="Century Gothic"/>
                <a:sym typeface="Century Gothic"/>
              </a:rPr>
              <a:t>Miss O’Mara</a:t>
            </a:r>
            <a:endParaRPr sz="7200" b="1">
              <a:solidFill>
                <a:schemeClr val="dk1"/>
              </a:solidFill>
              <a:latin typeface="Century Gothic"/>
              <a:ea typeface="Century Gothic"/>
              <a:cs typeface="Century Gothic"/>
              <a:sym typeface="Century Gothic"/>
            </a:endParaRPr>
          </a:p>
          <a:p>
            <a:pPr marL="0" lvl="0" indent="0" algn="ctr" rtl="0">
              <a:lnSpc>
                <a:spcPct val="100000"/>
              </a:lnSpc>
              <a:spcBef>
                <a:spcPts val="0"/>
              </a:spcBef>
              <a:spcAft>
                <a:spcPts val="0"/>
              </a:spcAft>
              <a:buClr>
                <a:schemeClr val="dk1"/>
              </a:buClr>
              <a:buSzPts val="360"/>
              <a:buFont typeface="Arial"/>
              <a:buNone/>
            </a:pPr>
            <a:endParaRPr sz="7200" b="1">
              <a:solidFill>
                <a:schemeClr val="dk1"/>
              </a:solidFill>
              <a:latin typeface="Century Gothic"/>
              <a:ea typeface="Century Gothic"/>
              <a:cs typeface="Century Gothic"/>
              <a:sym typeface="Century Gothic"/>
            </a:endParaRPr>
          </a:p>
          <a:p>
            <a:pPr marL="0" lvl="0" indent="0" algn="ctr" rtl="0">
              <a:lnSpc>
                <a:spcPct val="100000"/>
              </a:lnSpc>
              <a:spcBef>
                <a:spcPts val="0"/>
              </a:spcBef>
              <a:spcAft>
                <a:spcPts val="0"/>
              </a:spcAft>
              <a:buClr>
                <a:schemeClr val="dk1"/>
              </a:buClr>
              <a:buSzPts val="360"/>
              <a:buFont typeface="Arial"/>
              <a:buNone/>
            </a:pPr>
            <a:endParaRPr sz="7200" b="1">
              <a:latin typeface="Century Gothic"/>
              <a:ea typeface="Century Gothic"/>
              <a:cs typeface="Century Gothic"/>
              <a:sym typeface="Century Gothic"/>
            </a:endParaRPr>
          </a:p>
          <a:p>
            <a:pPr marL="0" lvl="0" indent="0" algn="ctr" rtl="0">
              <a:lnSpc>
                <a:spcPct val="100000"/>
              </a:lnSpc>
              <a:spcBef>
                <a:spcPts val="0"/>
              </a:spcBef>
              <a:spcAft>
                <a:spcPts val="0"/>
              </a:spcAft>
              <a:buSzPts val="360"/>
              <a:buNone/>
            </a:pPr>
            <a:endParaRPr sz="6333" b="1">
              <a:latin typeface="Century Gothic"/>
              <a:ea typeface="Century Gothic"/>
              <a:cs typeface="Century Gothic"/>
              <a:sym typeface="Century Gothic"/>
            </a:endParaRPr>
          </a:p>
          <a:p>
            <a:pPr marL="0" lvl="0" indent="0" algn="ctr" rtl="0">
              <a:lnSpc>
                <a:spcPct val="100000"/>
              </a:lnSpc>
              <a:spcBef>
                <a:spcPts val="0"/>
              </a:spcBef>
              <a:spcAft>
                <a:spcPts val="0"/>
              </a:spcAft>
              <a:buSzPts val="360"/>
              <a:buNone/>
            </a:pPr>
            <a:endParaRPr sz="6641"/>
          </a:p>
          <a:p>
            <a:pPr marL="457200" lvl="0" indent="-228600" algn="ctr" rtl="0">
              <a:lnSpc>
                <a:spcPct val="100000"/>
              </a:lnSpc>
              <a:spcBef>
                <a:spcPts val="1000"/>
              </a:spcBef>
              <a:spcAft>
                <a:spcPts val="0"/>
              </a:spcAft>
              <a:buSzPts val="240"/>
              <a:buNone/>
            </a:pPr>
            <a:endParaRPr sz="5600" b="1">
              <a:latin typeface="Century Gothic"/>
              <a:ea typeface="Century Gothic"/>
              <a:cs typeface="Century Gothic"/>
              <a:sym typeface="Century Gothic"/>
            </a:endParaRPr>
          </a:p>
        </p:txBody>
      </p:sp>
      <p:pic>
        <p:nvPicPr>
          <p:cNvPr id="202" name="Google Shape;202;g3b58471848d_1_0"/>
          <p:cNvPicPr preferRelativeResize="0"/>
          <p:nvPr/>
        </p:nvPicPr>
        <p:blipFill rotWithShape="1">
          <a:blip r:embed="rId3">
            <a:alphaModFix/>
          </a:blip>
          <a:srcRect l="-142480" r="142480"/>
          <a:stretch/>
        </p:blipFill>
        <p:spPr>
          <a:xfrm>
            <a:off x="152400" y="152400"/>
            <a:ext cx="2679308" cy="4008197"/>
          </a:xfrm>
          <a:prstGeom prst="rect">
            <a:avLst/>
          </a:prstGeom>
          <a:noFill/>
          <a:ln>
            <a:noFill/>
          </a:ln>
        </p:spPr>
      </p:pic>
      <p:pic>
        <p:nvPicPr>
          <p:cNvPr id="203" name="Google Shape;203;g3b58471848d_1_0"/>
          <p:cNvPicPr preferRelativeResize="0"/>
          <p:nvPr/>
        </p:nvPicPr>
        <p:blipFill rotWithShape="1">
          <a:blip r:embed="rId4">
            <a:alphaModFix/>
          </a:blip>
          <a:srcRect/>
          <a:stretch/>
        </p:blipFill>
        <p:spPr>
          <a:xfrm>
            <a:off x="432533" y="331899"/>
            <a:ext cx="988523" cy="921123"/>
          </a:xfrm>
          <a:prstGeom prst="rect">
            <a:avLst/>
          </a:prstGeom>
          <a:noFill/>
          <a:ln>
            <a:noFill/>
          </a:ln>
        </p:spPr>
      </p:pic>
      <p:pic>
        <p:nvPicPr>
          <p:cNvPr id="204" name="Google Shape;204;g3b58471848d_1_0"/>
          <p:cNvPicPr preferRelativeResize="0"/>
          <p:nvPr/>
        </p:nvPicPr>
        <p:blipFill rotWithShape="1">
          <a:blip r:embed="rId4">
            <a:alphaModFix/>
          </a:blip>
          <a:srcRect/>
          <a:stretch/>
        </p:blipFill>
        <p:spPr>
          <a:xfrm>
            <a:off x="10632634" y="331899"/>
            <a:ext cx="988523" cy="921123"/>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09"/>
        <p:cNvGrpSpPr/>
        <p:nvPr/>
      </p:nvGrpSpPr>
      <p:grpSpPr>
        <a:xfrm>
          <a:off x="0" y="0"/>
          <a:ext cx="0" cy="0"/>
          <a:chOff x="0" y="0"/>
          <a:chExt cx="0" cy="0"/>
        </a:xfrm>
      </p:grpSpPr>
      <p:sp>
        <p:nvSpPr>
          <p:cNvPr id="210" name="Google Shape;210;h1536b35a8b513bdc_1_0"/>
          <p:cNvSpPr txBox="1">
            <a:spLocks noGrp="1"/>
          </p:cNvSpPr>
          <p:nvPr>
            <p:ph type="body" idx="1"/>
          </p:nvPr>
        </p:nvSpPr>
        <p:spPr>
          <a:xfrm>
            <a:off x="871000" y="2090175"/>
            <a:ext cx="10123800" cy="4641900"/>
          </a:xfrm>
          <a:prstGeom prst="rect">
            <a:avLst/>
          </a:prstGeom>
          <a:noFill/>
          <a:ln>
            <a:noFill/>
          </a:ln>
        </p:spPr>
        <p:txBody>
          <a:bodyPr spcFirstLastPara="1" wrap="square" lIns="91425" tIns="45700" rIns="91425" bIns="45700" anchor="t" anchorCtr="0">
            <a:normAutofit fontScale="40000" lnSpcReduction="20000"/>
          </a:bodyPr>
          <a:lstStyle/>
          <a:p>
            <a:pPr marL="0" lvl="0" indent="0" algn="ctr" rtl="0">
              <a:lnSpc>
                <a:spcPct val="100000"/>
              </a:lnSpc>
              <a:spcBef>
                <a:spcPts val="0"/>
              </a:spcBef>
              <a:spcAft>
                <a:spcPts val="0"/>
              </a:spcAft>
              <a:buSzPct val="42843"/>
              <a:buNone/>
            </a:pPr>
            <a:endParaRPr sz="3359" b="1">
              <a:solidFill>
                <a:schemeClr val="dk1"/>
              </a:solidFill>
              <a:latin typeface="Century Gothic"/>
              <a:ea typeface="Century Gothic"/>
              <a:cs typeface="Century Gothic"/>
              <a:sym typeface="Century Gothic"/>
            </a:endParaRPr>
          </a:p>
          <a:p>
            <a:pPr marL="0" lvl="0" indent="0" algn="ctr" rtl="0">
              <a:lnSpc>
                <a:spcPct val="115000"/>
              </a:lnSpc>
              <a:spcBef>
                <a:spcPts val="0"/>
              </a:spcBef>
              <a:spcAft>
                <a:spcPts val="0"/>
              </a:spcAft>
              <a:buClr>
                <a:schemeClr val="dk1"/>
              </a:buClr>
              <a:buSzPts val="358"/>
              <a:buFont typeface="Arial"/>
              <a:buNone/>
            </a:pPr>
            <a:r>
              <a:rPr lang="en-GB" sz="7200" b="1">
                <a:solidFill>
                  <a:schemeClr val="dk1"/>
                </a:solidFill>
                <a:latin typeface="Century Gothic"/>
                <a:ea typeface="Century Gothic"/>
                <a:cs typeface="Century Gothic"/>
                <a:sym typeface="Century Gothic"/>
              </a:rPr>
              <a:t>Year 6</a:t>
            </a:r>
            <a:endParaRPr sz="7200" b="1">
              <a:solidFill>
                <a:schemeClr val="dk1"/>
              </a:solidFill>
              <a:latin typeface="Century Gothic"/>
              <a:ea typeface="Century Gothic"/>
              <a:cs typeface="Century Gothic"/>
              <a:sym typeface="Century Gothic"/>
            </a:endParaRPr>
          </a:p>
          <a:p>
            <a:pPr marL="0" lvl="0" indent="0" algn="ctr" rtl="0">
              <a:lnSpc>
                <a:spcPct val="115000"/>
              </a:lnSpc>
              <a:spcBef>
                <a:spcPts val="0"/>
              </a:spcBef>
              <a:spcAft>
                <a:spcPts val="0"/>
              </a:spcAft>
              <a:buClr>
                <a:schemeClr val="dk1"/>
              </a:buClr>
              <a:buSzPts val="358"/>
              <a:buFont typeface="Arial"/>
              <a:buNone/>
            </a:pPr>
            <a:endParaRPr sz="7200" b="1">
              <a:solidFill>
                <a:schemeClr val="dk1"/>
              </a:solidFill>
              <a:latin typeface="Century Gothic"/>
              <a:ea typeface="Century Gothic"/>
              <a:cs typeface="Century Gothic"/>
              <a:sym typeface="Century Gothic"/>
            </a:endParaRPr>
          </a:p>
          <a:p>
            <a:pPr marL="0" lvl="0" indent="0" algn="ctr" rtl="0">
              <a:lnSpc>
                <a:spcPct val="115000"/>
              </a:lnSpc>
              <a:spcBef>
                <a:spcPts val="0"/>
              </a:spcBef>
              <a:spcAft>
                <a:spcPts val="0"/>
              </a:spcAft>
              <a:buClr>
                <a:schemeClr val="dk1"/>
              </a:buClr>
              <a:buSzPts val="358"/>
              <a:buFont typeface="Arial"/>
              <a:buNone/>
            </a:pPr>
            <a:r>
              <a:rPr lang="en-GB" sz="12000" b="1">
                <a:solidFill>
                  <a:schemeClr val="dk1"/>
                </a:solidFill>
                <a:latin typeface="Century Gothic"/>
                <a:ea typeface="Century Gothic"/>
                <a:cs typeface="Century Gothic"/>
                <a:sym typeface="Century Gothic"/>
              </a:rPr>
              <a:t>Sofia</a:t>
            </a:r>
            <a:endParaRPr sz="12000" b="1">
              <a:solidFill>
                <a:schemeClr val="dk1"/>
              </a:solidFill>
              <a:latin typeface="Century Gothic"/>
              <a:ea typeface="Century Gothic"/>
              <a:cs typeface="Century Gothic"/>
              <a:sym typeface="Century Gothic"/>
            </a:endParaRPr>
          </a:p>
          <a:p>
            <a:pPr marL="0" lvl="0" indent="0" algn="ctr" rtl="0">
              <a:lnSpc>
                <a:spcPct val="115000"/>
              </a:lnSpc>
              <a:spcBef>
                <a:spcPts val="0"/>
              </a:spcBef>
              <a:spcAft>
                <a:spcPts val="0"/>
              </a:spcAft>
              <a:buClr>
                <a:schemeClr val="dk1"/>
              </a:buClr>
              <a:buSzPts val="358"/>
              <a:buFont typeface="Arial"/>
              <a:buNone/>
            </a:pPr>
            <a:endParaRPr sz="5500" b="1">
              <a:solidFill>
                <a:schemeClr val="dk1"/>
              </a:solidFill>
              <a:latin typeface="Century Gothic"/>
              <a:ea typeface="Century Gothic"/>
              <a:cs typeface="Century Gothic"/>
              <a:sym typeface="Century Gothic"/>
            </a:endParaRPr>
          </a:p>
          <a:p>
            <a:pPr marL="0" lvl="0" indent="0" algn="ctr" rtl="0">
              <a:lnSpc>
                <a:spcPct val="115000"/>
              </a:lnSpc>
              <a:spcBef>
                <a:spcPts val="0"/>
              </a:spcBef>
              <a:spcAft>
                <a:spcPts val="0"/>
              </a:spcAft>
              <a:buClr>
                <a:schemeClr val="dk1"/>
              </a:buClr>
              <a:buSzPts val="358"/>
              <a:buFont typeface="Arial"/>
              <a:buNone/>
            </a:pPr>
            <a:r>
              <a:rPr lang="en-GB" sz="7200">
                <a:solidFill>
                  <a:schemeClr val="dk1"/>
                </a:solidFill>
                <a:latin typeface="Century Gothic"/>
                <a:ea typeface="Century Gothic"/>
                <a:cs typeface="Century Gothic"/>
                <a:sym typeface="Century Gothic"/>
              </a:rPr>
              <a:t>For incredible effort and resilience. Sofia has been really pushing herself this week and it is showing in the improved quality of her understanding in lessons.</a:t>
            </a:r>
            <a:endParaRPr sz="7200">
              <a:solidFill>
                <a:schemeClr val="dk1"/>
              </a:solidFill>
              <a:latin typeface="Century Gothic"/>
              <a:ea typeface="Century Gothic"/>
              <a:cs typeface="Century Gothic"/>
              <a:sym typeface="Century Gothic"/>
            </a:endParaRPr>
          </a:p>
          <a:p>
            <a:pPr marL="0" lvl="0" indent="0" algn="ctr" rtl="0">
              <a:lnSpc>
                <a:spcPct val="115000"/>
              </a:lnSpc>
              <a:spcBef>
                <a:spcPts val="0"/>
              </a:spcBef>
              <a:spcAft>
                <a:spcPts val="0"/>
              </a:spcAft>
              <a:buClr>
                <a:schemeClr val="dk1"/>
              </a:buClr>
              <a:buSzPts val="358"/>
              <a:buFont typeface="Arial"/>
              <a:buNone/>
            </a:pPr>
            <a:endParaRPr sz="7200" b="1">
              <a:solidFill>
                <a:schemeClr val="dk1"/>
              </a:solidFill>
              <a:latin typeface="Century Gothic"/>
              <a:ea typeface="Century Gothic"/>
              <a:cs typeface="Century Gothic"/>
              <a:sym typeface="Century Gothic"/>
            </a:endParaRPr>
          </a:p>
          <a:p>
            <a:pPr marL="0" lvl="0" indent="0" algn="ctr" rtl="0">
              <a:lnSpc>
                <a:spcPct val="115000"/>
              </a:lnSpc>
              <a:spcBef>
                <a:spcPts val="0"/>
              </a:spcBef>
              <a:spcAft>
                <a:spcPts val="0"/>
              </a:spcAft>
              <a:buClr>
                <a:schemeClr val="dk1"/>
              </a:buClr>
              <a:buSzPts val="358"/>
              <a:buFont typeface="Arial"/>
              <a:buNone/>
            </a:pPr>
            <a:r>
              <a:rPr lang="en-GB" sz="7200" b="1">
                <a:solidFill>
                  <a:schemeClr val="dk1"/>
                </a:solidFill>
                <a:latin typeface="Century Gothic"/>
                <a:ea typeface="Century Gothic"/>
                <a:cs typeface="Century Gothic"/>
                <a:sym typeface="Century Gothic"/>
              </a:rPr>
              <a:t>Mr Cherfi</a:t>
            </a:r>
            <a:endParaRPr sz="7200" b="1">
              <a:solidFill>
                <a:schemeClr val="dk1"/>
              </a:solidFill>
              <a:latin typeface="Century Gothic"/>
              <a:ea typeface="Century Gothic"/>
              <a:cs typeface="Century Gothic"/>
              <a:sym typeface="Century Gothic"/>
            </a:endParaRPr>
          </a:p>
          <a:p>
            <a:pPr marL="0" lvl="0" indent="0" algn="ctr" rtl="0">
              <a:lnSpc>
                <a:spcPct val="100000"/>
              </a:lnSpc>
              <a:spcBef>
                <a:spcPts val="0"/>
              </a:spcBef>
              <a:spcAft>
                <a:spcPts val="0"/>
              </a:spcAft>
              <a:buClr>
                <a:schemeClr val="dk1"/>
              </a:buClr>
              <a:buSzPts val="468"/>
              <a:buFont typeface="Arial"/>
              <a:buNone/>
            </a:pPr>
            <a:endParaRPr sz="7200" b="1">
              <a:solidFill>
                <a:schemeClr val="dk1"/>
              </a:solidFill>
              <a:latin typeface="Century Gothic"/>
              <a:ea typeface="Century Gothic"/>
              <a:cs typeface="Century Gothic"/>
              <a:sym typeface="Century Gothic"/>
            </a:endParaRPr>
          </a:p>
          <a:p>
            <a:pPr marL="0" lvl="0" indent="0" algn="ctr" rtl="0">
              <a:lnSpc>
                <a:spcPct val="100000"/>
              </a:lnSpc>
              <a:spcBef>
                <a:spcPts val="0"/>
              </a:spcBef>
              <a:spcAft>
                <a:spcPts val="0"/>
              </a:spcAft>
              <a:buClr>
                <a:schemeClr val="dk1"/>
              </a:buClr>
              <a:buSzPts val="468"/>
              <a:buFont typeface="Arial"/>
              <a:buNone/>
            </a:pPr>
            <a:endParaRPr sz="7200" b="1">
              <a:latin typeface="Century Gothic"/>
              <a:ea typeface="Century Gothic"/>
              <a:cs typeface="Century Gothic"/>
              <a:sym typeface="Century Gothic"/>
            </a:endParaRPr>
          </a:p>
          <a:p>
            <a:pPr marL="0" lvl="0" indent="0" algn="ctr" rtl="0">
              <a:lnSpc>
                <a:spcPct val="100000"/>
              </a:lnSpc>
              <a:spcBef>
                <a:spcPts val="0"/>
              </a:spcBef>
              <a:spcAft>
                <a:spcPts val="0"/>
              </a:spcAft>
              <a:buSzPts val="468"/>
              <a:buNone/>
            </a:pPr>
            <a:endParaRPr sz="6333" b="1">
              <a:latin typeface="Century Gothic"/>
              <a:ea typeface="Century Gothic"/>
              <a:cs typeface="Century Gothic"/>
              <a:sym typeface="Century Gothic"/>
            </a:endParaRPr>
          </a:p>
          <a:p>
            <a:pPr marL="457200" lvl="0" indent="-228600" algn="ctr" rtl="0">
              <a:lnSpc>
                <a:spcPct val="100000"/>
              </a:lnSpc>
              <a:spcBef>
                <a:spcPts val="1000"/>
              </a:spcBef>
              <a:spcAft>
                <a:spcPts val="0"/>
              </a:spcAft>
              <a:buSzPts val="312"/>
              <a:buNone/>
            </a:pPr>
            <a:endParaRPr sz="5600" b="1">
              <a:latin typeface="Century Gothic"/>
              <a:ea typeface="Century Gothic"/>
              <a:cs typeface="Century Gothic"/>
              <a:sym typeface="Century Gothic"/>
            </a:endParaRPr>
          </a:p>
        </p:txBody>
      </p:sp>
      <p:pic>
        <p:nvPicPr>
          <p:cNvPr id="211" name="Google Shape;211;h1536b35a8b513bdc_1_0"/>
          <p:cNvPicPr preferRelativeResize="0"/>
          <p:nvPr/>
        </p:nvPicPr>
        <p:blipFill rotWithShape="1">
          <a:blip r:embed="rId3">
            <a:alphaModFix/>
          </a:blip>
          <a:srcRect l="-142480" r="142480"/>
          <a:stretch/>
        </p:blipFill>
        <p:spPr>
          <a:xfrm>
            <a:off x="152400" y="152400"/>
            <a:ext cx="2679308" cy="4008197"/>
          </a:xfrm>
          <a:prstGeom prst="rect">
            <a:avLst/>
          </a:prstGeom>
          <a:noFill/>
          <a:ln>
            <a:noFill/>
          </a:ln>
        </p:spPr>
      </p:pic>
      <p:pic>
        <p:nvPicPr>
          <p:cNvPr id="212" name="Google Shape;212;h1536b35a8b513bdc_1_0"/>
          <p:cNvPicPr preferRelativeResize="0"/>
          <p:nvPr/>
        </p:nvPicPr>
        <p:blipFill rotWithShape="1">
          <a:blip r:embed="rId4">
            <a:alphaModFix/>
          </a:blip>
          <a:srcRect/>
          <a:stretch/>
        </p:blipFill>
        <p:spPr>
          <a:xfrm>
            <a:off x="432533" y="331899"/>
            <a:ext cx="988523" cy="921123"/>
          </a:xfrm>
          <a:prstGeom prst="rect">
            <a:avLst/>
          </a:prstGeom>
          <a:noFill/>
          <a:ln>
            <a:noFill/>
          </a:ln>
        </p:spPr>
      </p:pic>
      <p:pic>
        <p:nvPicPr>
          <p:cNvPr id="213" name="Google Shape;213;h1536b35a8b513bdc_1_0"/>
          <p:cNvPicPr preferRelativeResize="0"/>
          <p:nvPr/>
        </p:nvPicPr>
        <p:blipFill rotWithShape="1">
          <a:blip r:embed="rId4">
            <a:alphaModFix/>
          </a:blip>
          <a:srcRect/>
          <a:stretch/>
        </p:blipFill>
        <p:spPr>
          <a:xfrm>
            <a:off x="10632634" y="331899"/>
            <a:ext cx="988523" cy="921123"/>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17"/>
        <p:cNvGrpSpPr/>
        <p:nvPr/>
      </p:nvGrpSpPr>
      <p:grpSpPr>
        <a:xfrm>
          <a:off x="0" y="0"/>
          <a:ext cx="0" cy="0"/>
          <a:chOff x="0" y="0"/>
          <a:chExt cx="0" cy="0"/>
        </a:xfrm>
      </p:grpSpPr>
      <p:pic>
        <p:nvPicPr>
          <p:cNvPr id="218" name="Google Shape;218;p42" descr="C:\Users\lherman\AppData\Local\Microsoft\Windows\Temporary Internet Files\Content.Outlook\790V5TZ6\StMarysCatholicSchool_Logo_RGB.PNG"/>
          <p:cNvPicPr preferRelativeResize="0"/>
          <p:nvPr/>
        </p:nvPicPr>
        <p:blipFill rotWithShape="1">
          <a:blip r:embed="rId3">
            <a:alphaModFix/>
          </a:blip>
          <a:srcRect/>
          <a:stretch/>
        </p:blipFill>
        <p:spPr>
          <a:xfrm>
            <a:off x="1631504" y="337195"/>
            <a:ext cx="800021" cy="746686"/>
          </a:xfrm>
          <a:prstGeom prst="rect">
            <a:avLst/>
          </a:prstGeom>
          <a:noFill/>
          <a:ln>
            <a:noFill/>
          </a:ln>
        </p:spPr>
      </p:pic>
      <p:pic>
        <p:nvPicPr>
          <p:cNvPr id="219" name="Google Shape;219;p42"/>
          <p:cNvPicPr preferRelativeResize="0"/>
          <p:nvPr/>
        </p:nvPicPr>
        <p:blipFill rotWithShape="1">
          <a:blip r:embed="rId4">
            <a:alphaModFix/>
          </a:blip>
          <a:srcRect/>
          <a:stretch/>
        </p:blipFill>
        <p:spPr>
          <a:xfrm>
            <a:off x="10604217" y="347415"/>
            <a:ext cx="798645" cy="749873"/>
          </a:xfrm>
          <a:prstGeom prst="rect">
            <a:avLst/>
          </a:prstGeom>
          <a:noFill/>
          <a:ln>
            <a:noFill/>
          </a:ln>
        </p:spPr>
      </p:pic>
      <p:sp>
        <p:nvSpPr>
          <p:cNvPr id="220" name="Google Shape;220;p42"/>
          <p:cNvSpPr/>
          <p:nvPr/>
        </p:nvSpPr>
        <p:spPr>
          <a:xfrm>
            <a:off x="5054800" y="1286050"/>
            <a:ext cx="3745800" cy="25149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800"/>
              <a:buFont typeface="Arial"/>
              <a:buNone/>
            </a:pPr>
            <a:r>
              <a:rPr lang="en-GB" sz="3000" b="1" i="0" u="none" strike="noStrike" cap="none">
                <a:solidFill>
                  <a:srgbClr val="3F3F3F"/>
                </a:solidFill>
                <a:latin typeface="Century Gothic"/>
                <a:ea typeface="Century Gothic"/>
                <a:cs typeface="Century Gothic"/>
                <a:sym typeface="Century Gothic"/>
              </a:rPr>
              <a:t>Y1/2 - Ayda</a:t>
            </a:r>
            <a:endParaRPr sz="3000" b="1" i="0" u="none" strike="noStrike" cap="none">
              <a:solidFill>
                <a:srgbClr val="3F3F3F"/>
              </a:solidFill>
              <a:latin typeface="Century Gothic"/>
              <a:ea typeface="Century Gothic"/>
              <a:cs typeface="Century Gothic"/>
              <a:sym typeface="Century Gothic"/>
            </a:endParaRPr>
          </a:p>
          <a:p>
            <a:pPr marL="0" marR="0" lvl="0" indent="0" algn="l" rtl="0">
              <a:lnSpc>
                <a:spcPct val="100000"/>
              </a:lnSpc>
              <a:spcBef>
                <a:spcPts val="0"/>
              </a:spcBef>
              <a:spcAft>
                <a:spcPts val="0"/>
              </a:spcAft>
              <a:buClr>
                <a:srgbClr val="000000"/>
              </a:buClr>
              <a:buSzPts val="2800"/>
              <a:buFont typeface="Arial"/>
              <a:buNone/>
            </a:pPr>
            <a:r>
              <a:rPr lang="en-GB" sz="3000" b="1" i="0" u="none" strike="noStrike" cap="none">
                <a:solidFill>
                  <a:srgbClr val="3F3F3F"/>
                </a:solidFill>
                <a:latin typeface="Century Gothic"/>
                <a:ea typeface="Century Gothic"/>
                <a:cs typeface="Century Gothic"/>
                <a:sym typeface="Century Gothic"/>
              </a:rPr>
              <a:t>Y3 - Noel</a:t>
            </a:r>
            <a:endParaRPr sz="3000" b="1" i="0" u="none" strike="noStrike" cap="none">
              <a:solidFill>
                <a:srgbClr val="3F3F3F"/>
              </a:solidFill>
              <a:latin typeface="Century Gothic"/>
              <a:ea typeface="Century Gothic"/>
              <a:cs typeface="Century Gothic"/>
              <a:sym typeface="Century Gothic"/>
            </a:endParaRPr>
          </a:p>
          <a:p>
            <a:pPr marL="0" marR="0" lvl="0" indent="0" algn="l" rtl="0">
              <a:lnSpc>
                <a:spcPct val="100000"/>
              </a:lnSpc>
              <a:spcBef>
                <a:spcPts val="0"/>
              </a:spcBef>
              <a:spcAft>
                <a:spcPts val="0"/>
              </a:spcAft>
              <a:buClr>
                <a:srgbClr val="000000"/>
              </a:buClr>
              <a:buSzPts val="2800"/>
              <a:buFont typeface="Arial"/>
              <a:buNone/>
            </a:pPr>
            <a:r>
              <a:rPr lang="en-GB" sz="3000" b="1" i="0" u="none" strike="noStrike" cap="none">
                <a:solidFill>
                  <a:srgbClr val="3F3F3F"/>
                </a:solidFill>
                <a:latin typeface="Century Gothic"/>
                <a:ea typeface="Century Gothic"/>
                <a:cs typeface="Century Gothic"/>
                <a:sym typeface="Century Gothic"/>
              </a:rPr>
              <a:t>Y4 - Victor</a:t>
            </a:r>
            <a:endParaRPr sz="3000" b="1" i="0" u="none" strike="noStrike" cap="none">
              <a:solidFill>
                <a:srgbClr val="3F3F3F"/>
              </a:solidFill>
              <a:latin typeface="Century Gothic"/>
              <a:ea typeface="Century Gothic"/>
              <a:cs typeface="Century Gothic"/>
              <a:sym typeface="Century Gothic"/>
            </a:endParaRPr>
          </a:p>
          <a:p>
            <a:pPr marL="0" marR="0" lvl="0" indent="0" algn="l" rtl="0">
              <a:lnSpc>
                <a:spcPct val="100000"/>
              </a:lnSpc>
              <a:spcBef>
                <a:spcPts val="0"/>
              </a:spcBef>
              <a:spcAft>
                <a:spcPts val="0"/>
              </a:spcAft>
              <a:buClr>
                <a:srgbClr val="000000"/>
              </a:buClr>
              <a:buSzPts val="2800"/>
              <a:buFont typeface="Arial"/>
              <a:buNone/>
            </a:pPr>
            <a:r>
              <a:rPr lang="en-GB" sz="3000" b="1" i="0" u="none" strike="noStrike" cap="none">
                <a:solidFill>
                  <a:srgbClr val="3F3F3F"/>
                </a:solidFill>
                <a:latin typeface="Century Gothic"/>
                <a:ea typeface="Century Gothic"/>
                <a:cs typeface="Century Gothic"/>
                <a:sym typeface="Century Gothic"/>
              </a:rPr>
              <a:t>Y5 - Not this week.</a:t>
            </a:r>
            <a:endParaRPr sz="3000" b="1" i="0" u="none" strike="noStrike" cap="none">
              <a:solidFill>
                <a:srgbClr val="3F3F3F"/>
              </a:solidFill>
              <a:latin typeface="Century Gothic"/>
              <a:ea typeface="Century Gothic"/>
              <a:cs typeface="Century Gothic"/>
              <a:sym typeface="Century Gothic"/>
            </a:endParaRPr>
          </a:p>
          <a:p>
            <a:pPr marL="0" marR="0" lvl="0" indent="0" algn="l" rtl="0">
              <a:lnSpc>
                <a:spcPct val="100000"/>
              </a:lnSpc>
              <a:spcBef>
                <a:spcPts val="0"/>
              </a:spcBef>
              <a:spcAft>
                <a:spcPts val="0"/>
              </a:spcAft>
              <a:buClr>
                <a:srgbClr val="000000"/>
              </a:buClr>
              <a:buSzPts val="2800"/>
              <a:buFont typeface="Arial"/>
              <a:buNone/>
            </a:pPr>
            <a:r>
              <a:rPr lang="en-GB" sz="3000" b="1" i="0" u="none" strike="noStrike" cap="none">
                <a:solidFill>
                  <a:srgbClr val="3F3F3F"/>
                </a:solidFill>
                <a:latin typeface="Century Gothic"/>
                <a:ea typeface="Century Gothic"/>
                <a:cs typeface="Century Gothic"/>
                <a:sym typeface="Century Gothic"/>
              </a:rPr>
              <a:t>Y6 - Cali</a:t>
            </a:r>
            <a:endParaRPr sz="3000" b="1" i="0" u="none" strike="noStrike" cap="none">
              <a:solidFill>
                <a:srgbClr val="3F3F3F"/>
              </a:solidFill>
              <a:latin typeface="Century Gothic"/>
              <a:ea typeface="Century Gothic"/>
              <a:cs typeface="Century Gothic"/>
              <a:sym typeface="Century Gothic"/>
            </a:endParaRPr>
          </a:p>
        </p:txBody>
      </p:sp>
      <p:pic>
        <p:nvPicPr>
          <p:cNvPr id="221" name="Google Shape;221;p42"/>
          <p:cNvPicPr preferRelativeResize="0"/>
          <p:nvPr/>
        </p:nvPicPr>
        <p:blipFill rotWithShape="1">
          <a:blip r:embed="rId5">
            <a:alphaModFix/>
          </a:blip>
          <a:srcRect/>
          <a:stretch/>
        </p:blipFill>
        <p:spPr>
          <a:xfrm>
            <a:off x="640775" y="2558275"/>
            <a:ext cx="3843450" cy="4299726"/>
          </a:xfrm>
          <a:prstGeom prst="rect">
            <a:avLst/>
          </a:prstGeom>
          <a:noFill/>
          <a:ln>
            <a:noFill/>
          </a:ln>
        </p:spPr>
      </p:pic>
      <p:sp>
        <p:nvSpPr>
          <p:cNvPr id="222" name="Google Shape;222;p42"/>
          <p:cNvSpPr txBox="1"/>
          <p:nvPr/>
        </p:nvSpPr>
        <p:spPr>
          <a:xfrm>
            <a:off x="5054800" y="500950"/>
            <a:ext cx="4190400" cy="785100"/>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3900"/>
              <a:buFont typeface="Arial"/>
              <a:buNone/>
            </a:pPr>
            <a:r>
              <a:rPr lang="en-GB" sz="3900" b="1" i="0" u="none" strike="noStrike" cap="none">
                <a:solidFill>
                  <a:srgbClr val="C1512F"/>
                </a:solidFill>
                <a:latin typeface="Century Gothic"/>
                <a:ea typeface="Century Gothic"/>
                <a:cs typeface="Century Gothic"/>
                <a:sym typeface="Century Gothic"/>
              </a:rPr>
              <a:t>STAR READER</a:t>
            </a:r>
            <a:endParaRPr sz="3900" b="1" i="0" u="none" strike="noStrike" cap="none">
              <a:solidFill>
                <a:srgbClr val="C1512F"/>
              </a:solidFill>
              <a:latin typeface="Century Gothic"/>
              <a:ea typeface="Century Gothic"/>
              <a:cs typeface="Century Gothic"/>
              <a:sym typeface="Century Gothic"/>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27"/>
        <p:cNvGrpSpPr/>
        <p:nvPr/>
      </p:nvGrpSpPr>
      <p:grpSpPr>
        <a:xfrm>
          <a:off x="0" y="0"/>
          <a:ext cx="0" cy="0"/>
          <a:chOff x="0" y="0"/>
          <a:chExt cx="0" cy="0"/>
        </a:xfrm>
      </p:grpSpPr>
      <p:sp>
        <p:nvSpPr>
          <p:cNvPr id="228" name="Google Shape;228;g3faa349454a_0_4"/>
          <p:cNvSpPr txBox="1">
            <a:spLocks noGrp="1"/>
          </p:cNvSpPr>
          <p:nvPr>
            <p:ph type="title"/>
          </p:nvPr>
        </p:nvSpPr>
        <p:spPr>
          <a:xfrm>
            <a:off x="653700" y="266700"/>
            <a:ext cx="8145600" cy="776400"/>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0"/>
              </a:spcBef>
              <a:spcAft>
                <a:spcPts val="0"/>
              </a:spcAft>
              <a:buSzPts val="1800"/>
              <a:buNone/>
            </a:pPr>
            <a:r>
              <a:rPr lang="en-GB">
                <a:solidFill>
                  <a:schemeClr val="dk1"/>
                </a:solidFill>
              </a:rPr>
              <a:t>Attendance Weekly Leader:</a:t>
            </a:r>
            <a:endParaRPr>
              <a:solidFill>
                <a:schemeClr val="dk1"/>
              </a:solidFill>
            </a:endParaRPr>
          </a:p>
        </p:txBody>
      </p:sp>
      <p:pic>
        <p:nvPicPr>
          <p:cNvPr id="229" name="Google Shape;229;g3faa349454a_0_4"/>
          <p:cNvPicPr preferRelativeResize="0"/>
          <p:nvPr/>
        </p:nvPicPr>
        <p:blipFill rotWithShape="1">
          <a:blip r:embed="rId3">
            <a:alphaModFix/>
          </a:blip>
          <a:srcRect r="3975"/>
          <a:stretch/>
        </p:blipFill>
        <p:spPr>
          <a:xfrm>
            <a:off x="739250" y="1302875"/>
            <a:ext cx="3103626" cy="4138127"/>
          </a:xfrm>
          <a:prstGeom prst="rect">
            <a:avLst/>
          </a:prstGeom>
          <a:noFill/>
          <a:ln w="19050" cap="flat" cmpd="sng">
            <a:solidFill>
              <a:srgbClr val="000000"/>
            </a:solidFill>
            <a:prstDash val="solid"/>
            <a:round/>
            <a:headEnd type="none" w="sm" len="sm"/>
            <a:tailEnd type="none" w="sm" len="sm"/>
          </a:ln>
        </p:spPr>
      </p:pic>
      <p:pic>
        <p:nvPicPr>
          <p:cNvPr id="230" name="Google Shape;230;g3faa349454a_0_4"/>
          <p:cNvPicPr preferRelativeResize="0"/>
          <p:nvPr/>
        </p:nvPicPr>
        <p:blipFill rotWithShape="1">
          <a:blip r:embed="rId4">
            <a:alphaModFix/>
          </a:blip>
          <a:srcRect l="89517"/>
          <a:stretch/>
        </p:blipFill>
        <p:spPr>
          <a:xfrm>
            <a:off x="7219650" y="1153813"/>
            <a:ext cx="1446785" cy="4835550"/>
          </a:xfrm>
          <a:prstGeom prst="rect">
            <a:avLst/>
          </a:prstGeom>
          <a:noFill/>
          <a:ln>
            <a:noFill/>
          </a:ln>
        </p:spPr>
      </p:pic>
      <p:pic>
        <p:nvPicPr>
          <p:cNvPr id="231" name="Google Shape;231;g3faa349454a_0_4"/>
          <p:cNvPicPr preferRelativeResize="0"/>
          <p:nvPr/>
        </p:nvPicPr>
        <p:blipFill rotWithShape="1">
          <a:blip r:embed="rId4">
            <a:alphaModFix/>
          </a:blip>
          <a:srcRect r="76754"/>
          <a:stretch/>
        </p:blipFill>
        <p:spPr>
          <a:xfrm>
            <a:off x="4011625" y="1153825"/>
            <a:ext cx="3208025" cy="483555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36"/>
        <p:cNvGrpSpPr/>
        <p:nvPr/>
      </p:nvGrpSpPr>
      <p:grpSpPr>
        <a:xfrm>
          <a:off x="0" y="0"/>
          <a:ext cx="0" cy="0"/>
          <a:chOff x="0" y="0"/>
          <a:chExt cx="0" cy="0"/>
        </a:xfrm>
      </p:grpSpPr>
      <p:sp>
        <p:nvSpPr>
          <p:cNvPr id="237" name="Google Shape;237;h1536b35a8b513bdc_1_18"/>
          <p:cNvSpPr txBox="1">
            <a:spLocks noGrp="1"/>
          </p:cNvSpPr>
          <p:nvPr>
            <p:ph type="title"/>
          </p:nvPr>
        </p:nvSpPr>
        <p:spPr>
          <a:xfrm>
            <a:off x="653700" y="266700"/>
            <a:ext cx="8145600" cy="776400"/>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0"/>
              </a:spcBef>
              <a:spcAft>
                <a:spcPts val="0"/>
              </a:spcAft>
              <a:buSzPts val="1800"/>
              <a:buNone/>
            </a:pPr>
            <a:r>
              <a:rPr lang="en-GB">
                <a:solidFill>
                  <a:schemeClr val="dk1"/>
                </a:solidFill>
              </a:rPr>
              <a:t>Attendance Weekly Leader:</a:t>
            </a:r>
            <a:endParaRPr>
              <a:solidFill>
                <a:schemeClr val="dk1"/>
              </a:solidFill>
            </a:endParaRPr>
          </a:p>
        </p:txBody>
      </p:sp>
      <p:pic>
        <p:nvPicPr>
          <p:cNvPr id="238" name="Google Shape;238;h1536b35a8b513bdc_1_18"/>
          <p:cNvPicPr preferRelativeResize="0"/>
          <p:nvPr/>
        </p:nvPicPr>
        <p:blipFill rotWithShape="1">
          <a:blip r:embed="rId3">
            <a:alphaModFix/>
          </a:blip>
          <a:srcRect r="3975"/>
          <a:stretch/>
        </p:blipFill>
        <p:spPr>
          <a:xfrm>
            <a:off x="1208124" y="1519725"/>
            <a:ext cx="2917125" cy="3889449"/>
          </a:xfrm>
          <a:prstGeom prst="rect">
            <a:avLst/>
          </a:prstGeom>
          <a:noFill/>
          <a:ln w="19050" cap="flat" cmpd="sng">
            <a:solidFill>
              <a:srgbClr val="000000"/>
            </a:solidFill>
            <a:prstDash val="solid"/>
            <a:round/>
            <a:headEnd type="none" w="sm" len="sm"/>
            <a:tailEnd type="none" w="sm" len="sm"/>
          </a:ln>
        </p:spPr>
      </p:pic>
      <p:sp>
        <p:nvSpPr>
          <p:cNvPr id="239" name="Google Shape;239;h1536b35a8b513bdc_1_18"/>
          <p:cNvSpPr txBox="1"/>
          <p:nvPr/>
        </p:nvSpPr>
        <p:spPr>
          <a:xfrm>
            <a:off x="4388300" y="1519725"/>
            <a:ext cx="6244500" cy="3786600"/>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3900"/>
              <a:buFont typeface="Arial"/>
              <a:buNone/>
            </a:pPr>
            <a:r>
              <a:rPr lang="en-GB" sz="3900" b="1" i="0" u="none" strike="noStrike" cap="none">
                <a:solidFill>
                  <a:schemeClr val="dk1"/>
                </a:solidFill>
                <a:latin typeface="Century Gothic"/>
                <a:ea typeface="Century Gothic"/>
                <a:cs typeface="Century Gothic"/>
                <a:sym typeface="Century Gothic"/>
              </a:rPr>
              <a:t>Attendance Winners for this week:</a:t>
            </a:r>
            <a:endParaRPr sz="3900" b="1" i="0" u="none" strike="noStrike" cap="none">
              <a:solidFill>
                <a:schemeClr val="dk1"/>
              </a:solidFill>
              <a:latin typeface="Century Gothic"/>
              <a:ea typeface="Century Gothic"/>
              <a:cs typeface="Century Gothic"/>
              <a:sym typeface="Century Gothic"/>
            </a:endParaRPr>
          </a:p>
          <a:p>
            <a:pPr marL="0" marR="0" lvl="0" indent="0" algn="ctr" rtl="0">
              <a:lnSpc>
                <a:spcPct val="100000"/>
              </a:lnSpc>
              <a:spcBef>
                <a:spcPts val="0"/>
              </a:spcBef>
              <a:spcAft>
                <a:spcPts val="0"/>
              </a:spcAft>
              <a:buClr>
                <a:srgbClr val="000000"/>
              </a:buClr>
              <a:buSzPts val="3900"/>
              <a:buFont typeface="Arial"/>
              <a:buNone/>
            </a:pPr>
            <a:endParaRPr sz="3900" b="1" i="0" u="none" strike="noStrike" cap="none">
              <a:solidFill>
                <a:srgbClr val="FF0000"/>
              </a:solidFill>
              <a:latin typeface="Century Gothic"/>
              <a:ea typeface="Century Gothic"/>
              <a:cs typeface="Century Gothic"/>
              <a:sym typeface="Century Gothic"/>
            </a:endParaRPr>
          </a:p>
          <a:p>
            <a:pPr marL="0" marR="0" lvl="0" indent="0" algn="ctr" rtl="0">
              <a:lnSpc>
                <a:spcPct val="100000"/>
              </a:lnSpc>
              <a:spcBef>
                <a:spcPts val="0"/>
              </a:spcBef>
              <a:spcAft>
                <a:spcPts val="0"/>
              </a:spcAft>
              <a:buClr>
                <a:schemeClr val="dk1"/>
              </a:buClr>
              <a:buSzPts val="3900"/>
              <a:buFont typeface="Arial"/>
              <a:buNone/>
            </a:pPr>
            <a:r>
              <a:rPr lang="en-GB" sz="3900" b="1" i="0" u="none" strike="noStrike" cap="none">
                <a:solidFill>
                  <a:srgbClr val="CC0000"/>
                </a:solidFill>
                <a:latin typeface="Century Gothic"/>
                <a:ea typeface="Century Gothic"/>
                <a:cs typeface="Century Gothic"/>
                <a:sym typeface="Century Gothic"/>
              </a:rPr>
              <a:t>Nursery</a:t>
            </a:r>
            <a:endParaRPr sz="3900" b="1" i="0" u="none" strike="noStrike" cap="none">
              <a:solidFill>
                <a:srgbClr val="CC0000"/>
              </a:solidFill>
              <a:latin typeface="Century Gothic"/>
              <a:ea typeface="Century Gothic"/>
              <a:cs typeface="Century Gothic"/>
              <a:sym typeface="Century Gothic"/>
            </a:endParaRPr>
          </a:p>
          <a:p>
            <a:pPr marL="0" marR="0" lvl="0" indent="0" algn="ctr" rtl="0">
              <a:lnSpc>
                <a:spcPct val="100000"/>
              </a:lnSpc>
              <a:spcBef>
                <a:spcPts val="0"/>
              </a:spcBef>
              <a:spcAft>
                <a:spcPts val="0"/>
              </a:spcAft>
              <a:buClr>
                <a:schemeClr val="dk1"/>
              </a:buClr>
              <a:buSzPts val="3900"/>
              <a:buFont typeface="Arial"/>
              <a:buNone/>
            </a:pPr>
            <a:r>
              <a:rPr lang="en-GB" sz="3900" b="1" i="0" u="none" strike="noStrike" cap="none">
                <a:solidFill>
                  <a:srgbClr val="FF9900"/>
                </a:solidFill>
                <a:latin typeface="Century Gothic"/>
                <a:ea typeface="Century Gothic"/>
                <a:cs typeface="Century Gothic"/>
                <a:sym typeface="Century Gothic"/>
              </a:rPr>
              <a:t>With 100%</a:t>
            </a:r>
            <a:r>
              <a:rPr lang="en-GB" sz="3900" b="1" i="0" u="none" strike="noStrike" cap="none">
                <a:solidFill>
                  <a:schemeClr val="dk1"/>
                </a:solidFill>
                <a:latin typeface="Century Gothic"/>
                <a:ea typeface="Century Gothic"/>
                <a:cs typeface="Century Gothic"/>
                <a:sym typeface="Century Gothic"/>
              </a:rPr>
              <a:t> attendance</a:t>
            </a:r>
            <a:endParaRPr sz="3900" b="1" i="0" u="none" strike="noStrike" cap="none">
              <a:solidFill>
                <a:schemeClr val="dk1"/>
              </a:solidFill>
              <a:latin typeface="Century Gothic"/>
              <a:ea typeface="Century Gothic"/>
              <a:cs typeface="Century Gothic"/>
              <a:sym typeface="Century Gothic"/>
            </a:endParaRPr>
          </a:p>
          <a:p>
            <a:pPr marL="0" marR="0" lvl="0" indent="0" algn="l" rtl="0">
              <a:lnSpc>
                <a:spcPct val="100000"/>
              </a:lnSpc>
              <a:spcBef>
                <a:spcPts val="0"/>
              </a:spcBef>
              <a:spcAft>
                <a:spcPts val="0"/>
              </a:spcAft>
              <a:buClr>
                <a:srgbClr val="000000"/>
              </a:buClr>
              <a:buSzPts val="3900"/>
              <a:buFont typeface="Arial"/>
              <a:buNone/>
            </a:pPr>
            <a:endParaRPr sz="3900" b="1" i="0" u="none" strike="noStrike" cap="none">
              <a:solidFill>
                <a:srgbClr val="FF0000"/>
              </a:solidFill>
              <a:latin typeface="Century Gothic"/>
              <a:ea typeface="Century Gothic"/>
              <a:cs typeface="Century Gothic"/>
              <a:sym typeface="Century Gothic"/>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44"/>
        <p:cNvGrpSpPr/>
        <p:nvPr/>
      </p:nvGrpSpPr>
      <p:grpSpPr>
        <a:xfrm>
          <a:off x="0" y="0"/>
          <a:ext cx="0" cy="0"/>
          <a:chOff x="0" y="0"/>
          <a:chExt cx="0" cy="0"/>
        </a:xfrm>
      </p:grpSpPr>
      <p:pic>
        <p:nvPicPr>
          <p:cNvPr id="245" name="Google Shape;245;p17"/>
          <p:cNvPicPr preferRelativeResize="0"/>
          <p:nvPr/>
        </p:nvPicPr>
        <p:blipFill rotWithShape="1">
          <a:blip r:embed="rId3">
            <a:alphaModFix/>
          </a:blip>
          <a:srcRect/>
          <a:stretch/>
        </p:blipFill>
        <p:spPr>
          <a:xfrm>
            <a:off x="10699870" y="306049"/>
            <a:ext cx="988523" cy="921123"/>
          </a:xfrm>
          <a:prstGeom prst="rect">
            <a:avLst/>
          </a:prstGeom>
          <a:noFill/>
          <a:ln>
            <a:noFill/>
          </a:ln>
        </p:spPr>
      </p:pic>
      <p:pic>
        <p:nvPicPr>
          <p:cNvPr id="246" name="Google Shape;246;p17"/>
          <p:cNvPicPr preferRelativeResize="0"/>
          <p:nvPr/>
        </p:nvPicPr>
        <p:blipFill rotWithShape="1">
          <a:blip r:embed="rId3">
            <a:alphaModFix/>
          </a:blip>
          <a:srcRect/>
          <a:stretch/>
        </p:blipFill>
        <p:spPr>
          <a:xfrm>
            <a:off x="367287" y="66994"/>
            <a:ext cx="988523" cy="921123"/>
          </a:xfrm>
          <a:prstGeom prst="rect">
            <a:avLst/>
          </a:prstGeom>
          <a:noFill/>
          <a:ln>
            <a:noFill/>
          </a:ln>
        </p:spPr>
      </p:pic>
      <p:pic>
        <p:nvPicPr>
          <p:cNvPr id="247" name="Google Shape;247;p17"/>
          <p:cNvPicPr preferRelativeResize="0"/>
          <p:nvPr/>
        </p:nvPicPr>
        <p:blipFill rotWithShape="1">
          <a:blip r:embed="rId4">
            <a:alphaModFix/>
          </a:blip>
          <a:srcRect/>
          <a:stretch/>
        </p:blipFill>
        <p:spPr>
          <a:xfrm>
            <a:off x="3921651" y="3677764"/>
            <a:ext cx="2033162" cy="1456125"/>
          </a:xfrm>
          <a:prstGeom prst="rect">
            <a:avLst/>
          </a:prstGeom>
          <a:noFill/>
          <a:ln>
            <a:noFill/>
          </a:ln>
        </p:spPr>
      </p:pic>
      <p:sp>
        <p:nvSpPr>
          <p:cNvPr id="248" name="Google Shape;248;p17"/>
          <p:cNvSpPr txBox="1"/>
          <p:nvPr/>
        </p:nvSpPr>
        <p:spPr>
          <a:xfrm>
            <a:off x="8019575" y="4032775"/>
            <a:ext cx="1654800" cy="6636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GB" sz="1800" b="1" i="0" u="none" strike="noStrike" cap="none">
                <a:solidFill>
                  <a:srgbClr val="3F3F3F"/>
                </a:solidFill>
                <a:latin typeface="Trebuchet MS"/>
                <a:ea typeface="Trebuchet MS"/>
                <a:cs typeface="Trebuchet MS"/>
                <a:sym typeface="Trebuchet MS"/>
              </a:rPr>
              <a:t> </a:t>
            </a:r>
            <a:endParaRPr sz="1800" b="1" i="0" u="none" strike="noStrike" cap="none">
              <a:solidFill>
                <a:srgbClr val="3F3F3F"/>
              </a:solidFill>
              <a:latin typeface="Trebuchet MS"/>
              <a:ea typeface="Trebuchet MS"/>
              <a:cs typeface="Trebuchet MS"/>
              <a:sym typeface="Trebuchet MS"/>
            </a:endParaRPr>
          </a:p>
        </p:txBody>
      </p:sp>
      <p:pic>
        <p:nvPicPr>
          <p:cNvPr id="249" name="Google Shape;249;p17"/>
          <p:cNvPicPr preferRelativeResize="0"/>
          <p:nvPr/>
        </p:nvPicPr>
        <p:blipFill rotWithShape="1">
          <a:blip r:embed="rId4">
            <a:alphaModFix/>
          </a:blip>
          <a:srcRect/>
          <a:stretch/>
        </p:blipFill>
        <p:spPr>
          <a:xfrm>
            <a:off x="6830788" y="3428990"/>
            <a:ext cx="2033162" cy="1456125"/>
          </a:xfrm>
          <a:prstGeom prst="rect">
            <a:avLst/>
          </a:prstGeom>
          <a:noFill/>
          <a:ln>
            <a:noFill/>
          </a:ln>
        </p:spPr>
      </p:pic>
      <p:sp>
        <p:nvSpPr>
          <p:cNvPr id="250" name="Google Shape;250;p17"/>
          <p:cNvSpPr txBox="1"/>
          <p:nvPr/>
        </p:nvSpPr>
        <p:spPr>
          <a:xfrm>
            <a:off x="679000" y="5998875"/>
            <a:ext cx="3078300" cy="4617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GB" sz="1800" b="1" i="0" u="none" strike="noStrike" cap="none">
                <a:solidFill>
                  <a:srgbClr val="3F3F3F"/>
                </a:solidFill>
                <a:latin typeface="Trebuchet MS"/>
                <a:ea typeface="Trebuchet MS"/>
                <a:cs typeface="Trebuchet MS"/>
                <a:sym typeface="Trebuchet MS"/>
              </a:rPr>
              <a:t> </a:t>
            </a:r>
            <a:endParaRPr sz="1800" b="1" i="0" u="none" strike="noStrike" cap="none">
              <a:solidFill>
                <a:srgbClr val="3F3F3F"/>
              </a:solidFill>
              <a:latin typeface="Trebuchet MS"/>
              <a:ea typeface="Trebuchet MS"/>
              <a:cs typeface="Trebuchet MS"/>
              <a:sym typeface="Trebuchet MS"/>
            </a:endParaRPr>
          </a:p>
        </p:txBody>
      </p:sp>
      <p:pic>
        <p:nvPicPr>
          <p:cNvPr id="251" name="Google Shape;251;p17"/>
          <p:cNvPicPr preferRelativeResize="0"/>
          <p:nvPr/>
        </p:nvPicPr>
        <p:blipFill rotWithShape="1">
          <a:blip r:embed="rId4">
            <a:alphaModFix/>
          </a:blip>
          <a:srcRect/>
          <a:stretch/>
        </p:blipFill>
        <p:spPr>
          <a:xfrm>
            <a:off x="1591126" y="1084926"/>
            <a:ext cx="2033162" cy="1456125"/>
          </a:xfrm>
          <a:prstGeom prst="rect">
            <a:avLst/>
          </a:prstGeom>
          <a:noFill/>
          <a:ln>
            <a:noFill/>
          </a:ln>
        </p:spPr>
      </p:pic>
      <p:sp>
        <p:nvSpPr>
          <p:cNvPr id="252" name="Google Shape;252;p17"/>
          <p:cNvSpPr txBox="1"/>
          <p:nvPr/>
        </p:nvSpPr>
        <p:spPr>
          <a:xfrm>
            <a:off x="6253275" y="1366800"/>
            <a:ext cx="3002700" cy="7389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000000"/>
              </a:buClr>
              <a:buSzPts val="1800"/>
              <a:buFont typeface="Arial"/>
              <a:buNone/>
            </a:pPr>
            <a:endParaRPr sz="1900" b="1" i="0" u="none" strike="noStrike" cap="none">
              <a:solidFill>
                <a:srgbClr val="3F3F3F"/>
              </a:solidFill>
              <a:latin typeface="Trebuchet MS"/>
              <a:ea typeface="Trebuchet MS"/>
              <a:cs typeface="Trebuchet MS"/>
              <a:sym typeface="Trebuchet MS"/>
            </a:endParaRPr>
          </a:p>
        </p:txBody>
      </p:sp>
      <p:sp>
        <p:nvSpPr>
          <p:cNvPr id="253" name="Google Shape;253;p17"/>
          <p:cNvSpPr txBox="1"/>
          <p:nvPr/>
        </p:nvSpPr>
        <p:spPr>
          <a:xfrm>
            <a:off x="305300" y="3429000"/>
            <a:ext cx="3002700" cy="7389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000000"/>
              </a:buClr>
              <a:buSzPts val="1800"/>
              <a:buFont typeface="Arial"/>
              <a:buNone/>
            </a:pPr>
            <a:endParaRPr sz="1900" b="1" i="0" u="none" strike="noStrike" cap="none">
              <a:solidFill>
                <a:srgbClr val="3F3F3F"/>
              </a:solidFill>
              <a:latin typeface="Trebuchet MS"/>
              <a:ea typeface="Trebuchet MS"/>
              <a:cs typeface="Trebuchet MS"/>
              <a:sym typeface="Trebuchet MS"/>
            </a:endParaRPr>
          </a:p>
        </p:txBody>
      </p:sp>
      <p:sp>
        <p:nvSpPr>
          <p:cNvPr id="254" name="Google Shape;254;p17"/>
          <p:cNvSpPr txBox="1"/>
          <p:nvPr/>
        </p:nvSpPr>
        <p:spPr>
          <a:xfrm>
            <a:off x="3624288" y="6106800"/>
            <a:ext cx="1165200" cy="4617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800"/>
              <a:buFont typeface="Arial"/>
              <a:buNone/>
            </a:pPr>
            <a:endParaRPr sz="1800" b="1" i="0" u="none" strike="noStrike" cap="none">
              <a:solidFill>
                <a:srgbClr val="000000"/>
              </a:solidFill>
              <a:latin typeface="Arial"/>
              <a:ea typeface="Arial"/>
              <a:cs typeface="Arial"/>
              <a:sym typeface="Arial"/>
            </a:endParaRPr>
          </a:p>
        </p:txBody>
      </p:sp>
      <p:sp>
        <p:nvSpPr>
          <p:cNvPr id="255" name="Google Shape;255;p17"/>
          <p:cNvSpPr txBox="1"/>
          <p:nvPr/>
        </p:nvSpPr>
        <p:spPr>
          <a:xfrm>
            <a:off x="6031825" y="6106788"/>
            <a:ext cx="1654800" cy="4617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chemeClr val="dk1"/>
              </a:buClr>
              <a:buSzPts val="1800"/>
              <a:buFont typeface="Arial"/>
              <a:buNone/>
            </a:pPr>
            <a:endParaRPr sz="1800" b="1" i="0" u="none" strike="noStrike" cap="none">
              <a:solidFill>
                <a:schemeClr val="dk1"/>
              </a:solidFill>
              <a:latin typeface="Arial"/>
              <a:ea typeface="Arial"/>
              <a:cs typeface="Arial"/>
              <a:sym typeface="Arial"/>
            </a:endParaRPr>
          </a:p>
        </p:txBody>
      </p:sp>
      <p:sp>
        <p:nvSpPr>
          <p:cNvPr id="256" name="Google Shape;256;p17"/>
          <p:cNvSpPr txBox="1"/>
          <p:nvPr/>
        </p:nvSpPr>
        <p:spPr>
          <a:xfrm>
            <a:off x="7730425" y="6054900"/>
            <a:ext cx="1654800" cy="6636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1" i="0" u="none" strike="noStrike" cap="none">
              <a:solidFill>
                <a:srgbClr val="3F3F3F"/>
              </a:solidFill>
              <a:latin typeface="Trebuchet MS"/>
              <a:ea typeface="Trebuchet MS"/>
              <a:cs typeface="Trebuchet MS"/>
              <a:sym typeface="Trebuchet MS"/>
            </a:endParaRPr>
          </a:p>
        </p:txBody>
      </p:sp>
      <p:sp>
        <p:nvSpPr>
          <p:cNvPr id="257" name="Google Shape;257;p17"/>
          <p:cNvSpPr txBox="1"/>
          <p:nvPr/>
        </p:nvSpPr>
        <p:spPr>
          <a:xfrm>
            <a:off x="5954800" y="1612900"/>
            <a:ext cx="3000000" cy="4002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800"/>
              <a:buFont typeface="Arial"/>
              <a:buNone/>
            </a:pPr>
            <a:endParaRPr sz="1400" b="0" i="0" u="none" strike="noStrike" cap="none">
              <a:solidFill>
                <a:srgbClr val="000000"/>
              </a:solidFill>
              <a:latin typeface="Arial"/>
              <a:ea typeface="Arial"/>
              <a:cs typeface="Arial"/>
              <a:sym typeface="Arial"/>
            </a:endParaRPr>
          </a:p>
        </p:txBody>
      </p:sp>
      <p:pic>
        <p:nvPicPr>
          <p:cNvPr id="258" name="Google Shape;258;p17"/>
          <p:cNvPicPr preferRelativeResize="0"/>
          <p:nvPr/>
        </p:nvPicPr>
        <p:blipFill rotWithShape="1">
          <a:blip r:embed="rId4">
            <a:alphaModFix/>
          </a:blip>
          <a:srcRect/>
          <a:stretch/>
        </p:blipFill>
        <p:spPr>
          <a:xfrm>
            <a:off x="4450989" y="988127"/>
            <a:ext cx="2033162" cy="1456125"/>
          </a:xfrm>
          <a:prstGeom prst="rect">
            <a:avLst/>
          </a:prstGeom>
          <a:noFill/>
          <a:ln>
            <a:noFill/>
          </a:ln>
        </p:spPr>
      </p:pic>
      <p:pic>
        <p:nvPicPr>
          <p:cNvPr id="259" name="Google Shape;259;p17"/>
          <p:cNvPicPr preferRelativeResize="0"/>
          <p:nvPr/>
        </p:nvPicPr>
        <p:blipFill rotWithShape="1">
          <a:blip r:embed="rId4">
            <a:alphaModFix/>
          </a:blip>
          <a:srcRect/>
          <a:stretch/>
        </p:blipFill>
        <p:spPr>
          <a:xfrm>
            <a:off x="8019563" y="1218127"/>
            <a:ext cx="2033162" cy="1456125"/>
          </a:xfrm>
          <a:prstGeom prst="rect">
            <a:avLst/>
          </a:prstGeom>
          <a:noFill/>
          <a:ln>
            <a:noFill/>
          </a:ln>
        </p:spPr>
      </p:pic>
      <p:sp>
        <p:nvSpPr>
          <p:cNvPr id="260" name="Google Shape;260;p17"/>
          <p:cNvSpPr txBox="1">
            <a:spLocks noGrp="1"/>
          </p:cNvSpPr>
          <p:nvPr>
            <p:ph type="title"/>
          </p:nvPr>
        </p:nvSpPr>
        <p:spPr>
          <a:xfrm>
            <a:off x="4789500" y="2541050"/>
            <a:ext cx="1694700" cy="461700"/>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0"/>
              </a:spcBef>
              <a:spcAft>
                <a:spcPts val="0"/>
              </a:spcAft>
              <a:buSzPts val="1800"/>
              <a:buNone/>
            </a:pPr>
            <a:r>
              <a:rPr lang="en-GB" sz="1800">
                <a:solidFill>
                  <a:schemeClr val="dk1"/>
                </a:solidFill>
              </a:rPr>
              <a:t>Mr Spencer</a:t>
            </a:r>
            <a:endParaRPr sz="1800">
              <a:solidFill>
                <a:schemeClr val="dk1"/>
              </a:solidFil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65"/>
        <p:cNvGrpSpPr/>
        <p:nvPr/>
      </p:nvGrpSpPr>
      <p:grpSpPr>
        <a:xfrm>
          <a:off x="0" y="0"/>
          <a:ext cx="0" cy="0"/>
          <a:chOff x="0" y="0"/>
          <a:chExt cx="0" cy="0"/>
        </a:xfrm>
      </p:grpSpPr>
      <p:sp>
        <p:nvSpPr>
          <p:cNvPr id="266" name="Google Shape;266;g33a8f3736ad_1_0"/>
          <p:cNvSpPr txBox="1">
            <a:spLocks noGrp="1"/>
          </p:cNvSpPr>
          <p:nvPr>
            <p:ph type="subTitle" idx="1"/>
          </p:nvPr>
        </p:nvSpPr>
        <p:spPr>
          <a:xfrm>
            <a:off x="2999656" y="5085184"/>
            <a:ext cx="6400800" cy="1415100"/>
          </a:xfrm>
          <a:prstGeom prst="rect">
            <a:avLst/>
          </a:prstGeom>
          <a:noFill/>
          <a:ln>
            <a:noFill/>
          </a:ln>
        </p:spPr>
        <p:txBody>
          <a:bodyPr spcFirstLastPara="1" wrap="square" lIns="91425" tIns="45700" rIns="91425" bIns="45700" anchor="t" anchorCtr="0">
            <a:normAutofit fontScale="92500" lnSpcReduction="10000"/>
          </a:bodyPr>
          <a:lstStyle/>
          <a:p>
            <a:pPr marL="0" lvl="0" indent="0" algn="ctr" rtl="0">
              <a:lnSpc>
                <a:spcPct val="100000"/>
              </a:lnSpc>
              <a:spcBef>
                <a:spcPts val="0"/>
              </a:spcBef>
              <a:spcAft>
                <a:spcPts val="0"/>
              </a:spcAft>
              <a:buSzPct val="80000"/>
              <a:buNone/>
            </a:pPr>
            <a:r>
              <a:rPr lang="en-GB" sz="2400" b="1">
                <a:solidFill>
                  <a:schemeClr val="dk1"/>
                </a:solidFill>
                <a:latin typeface="Century Gothic"/>
                <a:ea typeface="Century Gothic"/>
                <a:cs typeface="Century Gothic"/>
                <a:sym typeface="Century Gothic"/>
              </a:rPr>
              <a:t>Whole School </a:t>
            </a:r>
            <a:endParaRPr/>
          </a:p>
          <a:p>
            <a:pPr marL="0" lvl="0" indent="0" algn="ctr" rtl="0">
              <a:lnSpc>
                <a:spcPct val="100000"/>
              </a:lnSpc>
              <a:spcBef>
                <a:spcPts val="1000"/>
              </a:spcBef>
              <a:spcAft>
                <a:spcPts val="0"/>
              </a:spcAft>
              <a:buSzPct val="80000"/>
              <a:buNone/>
            </a:pPr>
            <a:r>
              <a:rPr lang="en-GB" sz="2400" b="1">
                <a:solidFill>
                  <a:schemeClr val="dk1"/>
                </a:solidFill>
                <a:latin typeface="Century Gothic"/>
                <a:ea typeface="Century Gothic"/>
                <a:cs typeface="Century Gothic"/>
                <a:sym typeface="Century Gothic"/>
              </a:rPr>
              <a:t> </a:t>
            </a:r>
            <a:r>
              <a:rPr lang="en-GB" sz="3600" b="1">
                <a:solidFill>
                  <a:schemeClr val="dk1"/>
                </a:solidFill>
                <a:latin typeface="Century Gothic"/>
                <a:ea typeface="Century Gothic"/>
                <a:cs typeface="Century Gothic"/>
                <a:sym typeface="Century Gothic"/>
              </a:rPr>
              <a:t>Star of the Week </a:t>
            </a:r>
            <a:endParaRPr sz="3600" b="1">
              <a:solidFill>
                <a:schemeClr val="dk1"/>
              </a:solidFill>
              <a:latin typeface="Century Gothic"/>
              <a:ea typeface="Century Gothic"/>
              <a:cs typeface="Century Gothic"/>
              <a:sym typeface="Century Gothic"/>
            </a:endParaRPr>
          </a:p>
          <a:p>
            <a:pPr marL="0" lvl="0" indent="0" algn="ctr" rtl="0">
              <a:lnSpc>
                <a:spcPct val="100000"/>
              </a:lnSpc>
              <a:spcBef>
                <a:spcPts val="1000"/>
              </a:spcBef>
              <a:spcAft>
                <a:spcPts val="0"/>
              </a:spcAft>
              <a:buSzPct val="80000"/>
              <a:buNone/>
            </a:pPr>
            <a:r>
              <a:rPr lang="en-GB" sz="2400" b="1">
                <a:solidFill>
                  <a:schemeClr val="dk1"/>
                </a:solidFill>
                <a:latin typeface="Century Gothic"/>
                <a:ea typeface="Century Gothic"/>
                <a:cs typeface="Century Gothic"/>
                <a:sym typeface="Century Gothic"/>
              </a:rPr>
              <a:t>Friday 9th October 2026</a:t>
            </a:r>
            <a:endParaRPr sz="2400" b="1">
              <a:solidFill>
                <a:schemeClr val="dk1"/>
              </a:solidFill>
              <a:latin typeface="Century Gothic"/>
              <a:ea typeface="Century Gothic"/>
              <a:cs typeface="Century Gothic"/>
              <a:sym typeface="Century Gothic"/>
            </a:endParaRPr>
          </a:p>
          <a:p>
            <a:pPr marL="0" lvl="0" indent="0" algn="ctr" rtl="0">
              <a:lnSpc>
                <a:spcPct val="100000"/>
              </a:lnSpc>
              <a:spcBef>
                <a:spcPts val="1000"/>
              </a:spcBef>
              <a:spcAft>
                <a:spcPts val="0"/>
              </a:spcAft>
              <a:buSzPct val="80000"/>
              <a:buNone/>
            </a:pPr>
            <a:endParaRPr sz="2400" b="1">
              <a:solidFill>
                <a:schemeClr val="dk1"/>
              </a:solidFill>
              <a:latin typeface="Century Gothic"/>
              <a:ea typeface="Century Gothic"/>
              <a:cs typeface="Century Gothic"/>
              <a:sym typeface="Century Gothic"/>
            </a:endParaRPr>
          </a:p>
        </p:txBody>
      </p:sp>
      <p:pic>
        <p:nvPicPr>
          <p:cNvPr id="267" name="Google Shape;267;g33a8f3736ad_1_0" descr="C:\Users\chinkson\AppData\Local\Microsoft\Windows\INetCache\Content.Word\StMarysCatholicSchool_Logo_RGB.PNG"/>
          <p:cNvPicPr preferRelativeResize="0"/>
          <p:nvPr/>
        </p:nvPicPr>
        <p:blipFill rotWithShape="1">
          <a:blip r:embed="rId3">
            <a:alphaModFix/>
          </a:blip>
          <a:srcRect/>
          <a:stretch/>
        </p:blipFill>
        <p:spPr>
          <a:xfrm>
            <a:off x="4986337" y="1700809"/>
            <a:ext cx="2837855" cy="2920404"/>
          </a:xfrm>
          <a:prstGeom prst="rect">
            <a:avLst/>
          </a:prstGeom>
          <a:noFill/>
          <a:ln>
            <a:noFill/>
          </a:ln>
        </p:spPr>
      </p:pic>
      <p:pic>
        <p:nvPicPr>
          <p:cNvPr id="268" name="Google Shape;268;g33a8f3736ad_1_0"/>
          <p:cNvPicPr preferRelativeResize="0"/>
          <p:nvPr/>
        </p:nvPicPr>
        <p:blipFill rotWithShape="1">
          <a:blip r:embed="rId4">
            <a:alphaModFix/>
          </a:blip>
          <a:srcRect/>
          <a:stretch/>
        </p:blipFill>
        <p:spPr>
          <a:xfrm>
            <a:off x="3431704" y="476672"/>
            <a:ext cx="5732555" cy="937289"/>
          </a:xfrm>
          <a:prstGeom prst="rect">
            <a:avLst/>
          </a:prstGeom>
          <a:noFill/>
          <a:ln>
            <a:noFill/>
          </a:ln>
        </p:spPr>
      </p:pic>
      <p:pic>
        <p:nvPicPr>
          <p:cNvPr id="269" name="Google Shape;269;g33a8f3736ad_1_0"/>
          <p:cNvPicPr preferRelativeResize="0"/>
          <p:nvPr/>
        </p:nvPicPr>
        <p:blipFill rotWithShape="1">
          <a:blip r:embed="rId5">
            <a:alphaModFix/>
          </a:blip>
          <a:srcRect/>
          <a:stretch/>
        </p:blipFill>
        <p:spPr>
          <a:xfrm>
            <a:off x="10704512" y="260649"/>
            <a:ext cx="1028691" cy="958552"/>
          </a:xfrm>
          <a:prstGeom prst="rect">
            <a:avLst/>
          </a:prstGeom>
          <a:noFill/>
          <a:ln>
            <a:noFill/>
          </a:ln>
        </p:spPr>
      </p:pic>
      <p:pic>
        <p:nvPicPr>
          <p:cNvPr id="270" name="Google Shape;270;g33a8f3736ad_1_0"/>
          <p:cNvPicPr preferRelativeResize="0"/>
          <p:nvPr/>
        </p:nvPicPr>
        <p:blipFill rotWithShape="1">
          <a:blip r:embed="rId5">
            <a:alphaModFix/>
          </a:blip>
          <a:srcRect/>
          <a:stretch/>
        </p:blipFill>
        <p:spPr>
          <a:xfrm>
            <a:off x="263351" y="188640"/>
            <a:ext cx="1110431" cy="1034719"/>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75"/>
        <p:cNvGrpSpPr/>
        <p:nvPr/>
      </p:nvGrpSpPr>
      <p:grpSpPr>
        <a:xfrm>
          <a:off x="0" y="0"/>
          <a:ext cx="0" cy="0"/>
          <a:chOff x="0" y="0"/>
          <a:chExt cx="0" cy="0"/>
        </a:xfrm>
      </p:grpSpPr>
      <p:sp>
        <p:nvSpPr>
          <p:cNvPr id="276" name="Google Shape;276;g3faa4d509af_1_7"/>
          <p:cNvSpPr txBox="1">
            <a:spLocks noGrp="1"/>
          </p:cNvSpPr>
          <p:nvPr>
            <p:ph type="ctrTitle"/>
          </p:nvPr>
        </p:nvSpPr>
        <p:spPr>
          <a:xfrm>
            <a:off x="6571100" y="532800"/>
            <a:ext cx="4426500" cy="4521900"/>
          </a:xfrm>
          <a:prstGeom prst="rect">
            <a:avLst/>
          </a:prstGeom>
          <a:noFill/>
          <a:ln>
            <a:noFill/>
          </a:ln>
        </p:spPr>
        <p:txBody>
          <a:bodyPr spcFirstLastPara="1" wrap="square" lIns="91425" tIns="45700" rIns="91425" bIns="45700" anchor="b" anchorCtr="0">
            <a:noAutofit/>
          </a:bodyPr>
          <a:lstStyle/>
          <a:p>
            <a:pPr marL="0" lvl="0" indent="0" algn="l" rtl="0">
              <a:lnSpc>
                <a:spcPct val="171818"/>
              </a:lnSpc>
              <a:spcBef>
                <a:spcPts val="0"/>
              </a:spcBef>
              <a:spcAft>
                <a:spcPts val="0"/>
              </a:spcAft>
              <a:buSzPts val="5400"/>
              <a:buNone/>
            </a:pPr>
            <a:r>
              <a:rPr lang="en-GB" sz="3000" b="1">
                <a:solidFill>
                  <a:schemeClr val="dk1"/>
                </a:solidFill>
                <a:highlight>
                  <a:srgbClr val="FFFFFF"/>
                </a:highlight>
                <a:latin typeface="Century Gothic"/>
                <a:ea typeface="Century Gothic"/>
                <a:cs typeface="Century Gothic"/>
                <a:sym typeface="Century Gothic"/>
              </a:rPr>
              <a:t>Let us pray</a:t>
            </a:r>
            <a:r>
              <a:rPr lang="en-GB" sz="1800">
                <a:solidFill>
                  <a:schemeClr val="dk1"/>
                </a:solidFill>
                <a:highlight>
                  <a:srgbClr val="FFFFFF"/>
                </a:highlight>
                <a:latin typeface="Century Gothic"/>
                <a:ea typeface="Century Gothic"/>
                <a:cs typeface="Century Gothic"/>
                <a:sym typeface="Century Gothic"/>
              </a:rPr>
              <a:t>.</a:t>
            </a:r>
            <a:endParaRPr sz="1800">
              <a:solidFill>
                <a:schemeClr val="dk1"/>
              </a:solidFill>
              <a:highlight>
                <a:srgbClr val="FFFFFF"/>
              </a:highlight>
              <a:latin typeface="Century Gothic"/>
              <a:ea typeface="Century Gothic"/>
              <a:cs typeface="Century Gothic"/>
              <a:sym typeface="Century Gothic"/>
            </a:endParaRPr>
          </a:p>
          <a:p>
            <a:pPr marL="0" lvl="0" indent="0" algn="ctr" rtl="0">
              <a:lnSpc>
                <a:spcPct val="115000"/>
              </a:lnSpc>
              <a:spcBef>
                <a:spcPts val="0"/>
              </a:spcBef>
              <a:spcAft>
                <a:spcPts val="0"/>
              </a:spcAft>
              <a:buClr>
                <a:schemeClr val="dk1"/>
              </a:buClr>
              <a:buSzPts val="1100"/>
              <a:buFont typeface="Arial"/>
              <a:buNone/>
            </a:pPr>
            <a:r>
              <a:rPr lang="en-GB" sz="1800">
                <a:solidFill>
                  <a:schemeClr val="dk1"/>
                </a:solidFill>
                <a:highlight>
                  <a:srgbClr val="FFFFFF"/>
                </a:highlight>
                <a:latin typeface="Century Gothic"/>
                <a:ea typeface="Century Gothic"/>
                <a:cs typeface="Century Gothic"/>
                <a:sym typeface="Century Gothic"/>
              </a:rPr>
              <a:t>"Dear God, thank you for loving us and forgiving us when we make mistakes. Forgiveness can be very hard for us to do on our own. Please give us big hearts full of your love, and help us to choose to forgive others just like you forgive us. Amen."</a:t>
            </a:r>
            <a:endParaRPr sz="1800">
              <a:solidFill>
                <a:schemeClr val="dk1"/>
              </a:solidFill>
              <a:highlight>
                <a:srgbClr val="FFFFFF"/>
              </a:highlight>
              <a:latin typeface="Century Gothic"/>
              <a:ea typeface="Century Gothic"/>
              <a:cs typeface="Century Gothic"/>
              <a:sym typeface="Century Gothic"/>
            </a:endParaRPr>
          </a:p>
          <a:p>
            <a:pPr marL="0" lvl="0" indent="0" algn="l" rtl="0">
              <a:lnSpc>
                <a:spcPct val="115000"/>
              </a:lnSpc>
              <a:spcBef>
                <a:spcPts val="0"/>
              </a:spcBef>
              <a:spcAft>
                <a:spcPts val="0"/>
              </a:spcAft>
              <a:buClr>
                <a:schemeClr val="dk1"/>
              </a:buClr>
              <a:buSzPts val="1100"/>
              <a:buFont typeface="Arial"/>
              <a:buNone/>
            </a:pPr>
            <a:r>
              <a:rPr lang="en-GB" sz="1800">
                <a:solidFill>
                  <a:schemeClr val="dk1"/>
                </a:solidFill>
                <a:highlight>
                  <a:srgbClr val="FFFFFF"/>
                </a:highlight>
                <a:latin typeface="Century Gothic"/>
                <a:ea typeface="Century Gothic"/>
                <a:cs typeface="Century Gothic"/>
                <a:sym typeface="Century Gothic"/>
              </a:rPr>
              <a:t> </a:t>
            </a:r>
            <a:endParaRPr sz="1800">
              <a:solidFill>
                <a:schemeClr val="dk1"/>
              </a:solidFill>
              <a:highlight>
                <a:srgbClr val="FFFFFF"/>
              </a:highlight>
              <a:latin typeface="Century Gothic"/>
              <a:ea typeface="Century Gothic"/>
              <a:cs typeface="Century Gothic"/>
              <a:sym typeface="Century Gothic"/>
            </a:endParaRPr>
          </a:p>
          <a:p>
            <a:pPr marL="0" lvl="0" indent="0" algn="l" rtl="0">
              <a:lnSpc>
                <a:spcPct val="171818"/>
              </a:lnSpc>
              <a:spcBef>
                <a:spcPts val="800"/>
              </a:spcBef>
              <a:spcAft>
                <a:spcPts val="0"/>
              </a:spcAft>
              <a:buSzPts val="5400"/>
              <a:buNone/>
            </a:pPr>
            <a:endParaRPr sz="1800">
              <a:solidFill>
                <a:schemeClr val="dk1"/>
              </a:solidFill>
              <a:highlight>
                <a:srgbClr val="FFFFFF"/>
              </a:highlight>
              <a:latin typeface="Century Gothic"/>
              <a:ea typeface="Century Gothic"/>
              <a:cs typeface="Century Gothic"/>
              <a:sym typeface="Century Gothic"/>
            </a:endParaRPr>
          </a:p>
          <a:p>
            <a:pPr marL="0" lvl="0" indent="0" algn="l" rtl="0">
              <a:lnSpc>
                <a:spcPct val="171818"/>
              </a:lnSpc>
              <a:spcBef>
                <a:spcPts val="0"/>
              </a:spcBef>
              <a:spcAft>
                <a:spcPts val="0"/>
              </a:spcAft>
              <a:buSzPts val="5400"/>
              <a:buNone/>
            </a:pPr>
            <a:endParaRPr sz="1800">
              <a:solidFill>
                <a:schemeClr val="dk1"/>
              </a:solidFill>
              <a:highlight>
                <a:srgbClr val="FFFFFF"/>
              </a:highlight>
              <a:latin typeface="Century Gothic"/>
              <a:ea typeface="Century Gothic"/>
              <a:cs typeface="Century Gothic"/>
              <a:sym typeface="Century Gothic"/>
            </a:endParaRPr>
          </a:p>
        </p:txBody>
      </p:sp>
      <p:pic>
        <p:nvPicPr>
          <p:cNvPr id="277" name="Google Shape;277;g3faa4d509af_1_7"/>
          <p:cNvPicPr preferRelativeResize="0"/>
          <p:nvPr/>
        </p:nvPicPr>
        <p:blipFill rotWithShape="1">
          <a:blip r:embed="rId3">
            <a:alphaModFix/>
          </a:blip>
          <a:srcRect/>
          <a:stretch/>
        </p:blipFill>
        <p:spPr>
          <a:xfrm>
            <a:off x="452950" y="2611450"/>
            <a:ext cx="5143500" cy="3429000"/>
          </a:xfrm>
          <a:prstGeom prst="rect">
            <a:avLst/>
          </a:prstGeom>
          <a:noFill/>
          <a:ln>
            <a:noFill/>
          </a:ln>
        </p:spPr>
      </p:pic>
    </p:spTree>
  </p:cSld>
  <p:clrMapOvr>
    <a:masterClrMapping/>
  </p:clrMapOvr>
</p:sld>
</file>

<file path=ppt/theme/theme1.xml><?xml version="1.0" encoding="utf-8"?>
<a:theme xmlns:a="http://schemas.openxmlformats.org/drawingml/2006/main" name="Facet">
  <a:themeElements>
    <a:clrScheme name="Orange Red">
      <a:dk1>
        <a:srgbClr val="000000"/>
      </a:dk1>
      <a:lt1>
        <a:srgbClr val="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450</Words>
  <Application>Microsoft Office PowerPoint</Application>
  <PresentationFormat>Widescreen</PresentationFormat>
  <Paragraphs>105</Paragraphs>
  <Slides>14</Slides>
  <Notes>14</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14</vt:i4>
      </vt:variant>
    </vt:vector>
  </HeadingPairs>
  <TitlesOfParts>
    <vt:vector size="21" baseType="lpstr">
      <vt:lpstr>Times New Roman</vt:lpstr>
      <vt:lpstr>Trebuchet MS</vt:lpstr>
      <vt:lpstr>Noto Sans Symbols</vt:lpstr>
      <vt:lpstr>Century Gothic</vt:lpstr>
      <vt:lpstr>Calibri</vt:lpstr>
      <vt:lpstr>Arial</vt:lpstr>
      <vt:lpstr>Facet</vt:lpstr>
      <vt:lpstr>PowerPoint Presentation</vt:lpstr>
      <vt:lpstr>PowerPoint Presentation</vt:lpstr>
      <vt:lpstr>EYFS  Louie   For his amazing attention and listening this week and fantastic effort in Literacy. We are beaming with pride over his progress.   Miss Barker</vt:lpstr>
      <vt:lpstr>PowerPoint Presentation</vt:lpstr>
      <vt:lpstr>PowerPoint Presentation</vt:lpstr>
      <vt:lpstr>PowerPoint Presentation</vt:lpstr>
      <vt:lpstr>PowerPoint Presentation</vt:lpstr>
      <vt:lpstr>PowerPoint Presentation</vt:lpstr>
      <vt:lpstr>PowerPoint Presentation</vt:lpstr>
      <vt:lpstr>Attendance Weekly Leader:</vt:lpstr>
      <vt:lpstr>Attendance Weekly Leader:</vt:lpstr>
      <vt:lpstr>Mr Spencer</vt:lpstr>
      <vt:lpstr>PowerPoint Presentation</vt:lpstr>
      <vt:lpstr>Let us pray. "Dear God, thank you for loving us and forgiving us when we make mistakes. Forgiveness can be very hard for us to do on our own. Please give us big hearts full of your love, and help us to choose to forgive others just like you forgive us. Amen."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smusto</dc:creator>
  <cp:lastModifiedBy>M Tusting</cp:lastModifiedBy>
  <cp:revision>2</cp:revision>
  <dcterms:created xsi:type="dcterms:W3CDTF">2015-01-15T13:45:53Z</dcterms:created>
  <dcterms:modified xsi:type="dcterms:W3CDTF">2026-10-09T09:56:01Z</dcterms:modified>
</cp:coreProperties>
</file>