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797675" cy="9926638"/>
  <p:embeddedFontLst>
    <p:embeddedFont>
      <p:font typeface="Century Gothic" panose="020B0502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omic Sans MS" panose="030F0702030302020204" pitchFamily="66"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i3jLgjf+xtQptrPSgswsYV0QN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946400" cy="498395"/>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92" y="3"/>
            <a:ext cx="2946400" cy="498395"/>
          </a:xfrm>
          <a:prstGeom prst="rect">
            <a:avLst/>
          </a:prstGeom>
          <a:noFill/>
          <a:ln>
            <a:noFill/>
          </a:ln>
        </p:spPr>
        <p:txBody>
          <a:bodyPr spcFirstLastPara="1" wrap="square" lIns="91400" tIns="45700" rIns="91400"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246"/>
            <a:ext cx="2946400" cy="498395"/>
          </a:xfrm>
          <a:prstGeom prst="rect">
            <a:avLst/>
          </a:prstGeom>
          <a:noFill/>
          <a:ln>
            <a:noFill/>
          </a:ln>
        </p:spPr>
        <p:txBody>
          <a:bodyPr spcFirstLastPara="1" wrap="square" lIns="91400" tIns="45700" rIns="91400"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notes"/>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90b5d5422_3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3590b5d5422_3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4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6d260f1864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36d260f1864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2: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4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7df340fde6_7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37df340fde6_7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37df340fde6_7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7: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7:notes"/>
          <p:cNvSpPr txBox="1">
            <a:spLocks noGrp="1"/>
          </p:cNvSpPr>
          <p:nvPr>
            <p:ph type="sldNum" idx="12"/>
          </p:nvPr>
        </p:nvSpPr>
        <p:spPr>
          <a:xfrm>
            <a:off x="3849692" y="9428246"/>
            <a:ext cx="2946400" cy="498395"/>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3a8f3736ad_1_0: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33a8f3736ad_1_0: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33a8f3736ad_1_0:notes"/>
          <p:cNvSpPr txBox="1">
            <a:spLocks noGrp="1"/>
          </p:cNvSpPr>
          <p:nvPr>
            <p:ph type="sldNum" idx="12"/>
          </p:nvPr>
        </p:nvSpPr>
        <p:spPr>
          <a:xfrm>
            <a:off x="3849692" y="9428246"/>
            <a:ext cx="2946300" cy="498300"/>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p2: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3: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fc700b20f8_2_6: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fc700b20f8_2_6: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5: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35: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6: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36: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7:notes"/>
          <p:cNvSpPr txBox="1">
            <a:spLocks noGrp="1"/>
          </p:cNvSpPr>
          <p:nvPr>
            <p:ph type="body" idx="1"/>
          </p:nvPr>
        </p:nvSpPr>
        <p:spPr>
          <a:xfrm>
            <a:off x="679454" y="4777614"/>
            <a:ext cx="5438700"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37: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8:notes"/>
          <p:cNvSpPr txBox="1">
            <a:spLocks noGrp="1"/>
          </p:cNvSpPr>
          <p:nvPr>
            <p:ph type="body" idx="1"/>
          </p:nvPr>
        </p:nvSpPr>
        <p:spPr>
          <a:xfrm>
            <a:off x="679454" y="4777614"/>
            <a:ext cx="5438775" cy="3907800"/>
          </a:xfrm>
          <a:prstGeom prst="rect">
            <a:avLst/>
          </a:prstGeom>
          <a:noFill/>
          <a:ln>
            <a:noFill/>
          </a:ln>
        </p:spPr>
        <p:txBody>
          <a:bodyPr spcFirstLastPara="1" wrap="square" lIns="91400" tIns="45700" rIns="91400"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8:notes"/>
          <p:cNvSpPr>
            <a:spLocks noGrp="1" noRot="1" noChangeAspect="1"/>
          </p:cNvSpPr>
          <p:nvPr>
            <p:ph type="sldImg" idx="2"/>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19"/>
          <p:cNvGrpSpPr/>
          <p:nvPr/>
        </p:nvGrpSpPr>
        <p:grpSpPr>
          <a:xfrm>
            <a:off x="0" y="-8467"/>
            <a:ext cx="12192000" cy="6866467"/>
            <a:chOff x="0" y="-8467"/>
            <a:chExt cx="12192000" cy="6866467"/>
          </a:xfrm>
        </p:grpSpPr>
        <p:cxnSp>
          <p:nvCxnSpPr>
            <p:cNvPr id="28" name="Google Shape;28;p1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9" name="Google Shape;29;p1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0" name="Google Shape;30;p1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0000"/>
              </a:schemeClr>
            </a:solidFill>
            <a:ln>
              <a:noFill/>
            </a:ln>
          </p:spPr>
        </p:sp>
        <p:sp>
          <p:nvSpPr>
            <p:cNvPr id="31" name="Google Shape;31;p1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9"/>
            <p:cNvSpPr/>
            <p:nvPr/>
          </p:nvSpPr>
          <p:spPr>
            <a:xfrm>
              <a:off x="8932333" y="3048000"/>
              <a:ext cx="3259667" cy="3810000"/>
            </a:xfrm>
            <a:prstGeom prst="triangle">
              <a:avLst>
                <a:gd name="adj" fmla="val 100000"/>
              </a:avLst>
            </a:prstGeom>
            <a:solidFill>
              <a:schemeClr val="accent2">
                <a:alpha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0000"/>
              </a:srgbClr>
            </a:solidFill>
            <a:ln>
              <a:noFill/>
            </a:ln>
          </p:spPr>
        </p:sp>
        <p:sp>
          <p:nvSpPr>
            <p:cNvPr id="34" name="Google Shape;34;p1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0000"/>
              </a:srgbClr>
            </a:solidFill>
            <a:ln>
              <a:noFill/>
            </a:ln>
          </p:spPr>
        </p:sp>
        <p:sp>
          <p:nvSpPr>
            <p:cNvPr id="35" name="Google Shape;35;p1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36" name="Google Shape;36;p1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p:nvPr/>
          </p:nvSpPr>
          <p:spPr>
            <a:xfrm rot="10800000">
              <a:off x="0" y="0"/>
              <a:ext cx="842596" cy="5666154"/>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 name="Google Shape;38;p19"/>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40" name="Google Shape;40;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8"/>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7" name="Google Shape;97;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3" name="Google Shape;103;p29"/>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4" name="Google Shape;104;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8" name="Google Shape;108;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800" b="0" i="0" u="none" strike="noStrike" cap="none">
              <a:solidFill>
                <a:srgbClr val="EF8B67"/>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0"/>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2" name="Google Shape;112;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8" name="Google Shape;118;p31"/>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9" name="Google Shape;119;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3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3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rgbClr val="EF8B67"/>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7" name="Google Shape;127;p32"/>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8" name="Google Shape;128;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3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3"/>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4"/>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0"/>
          <p:cNvSpPr>
            <a:spLocks noGrp="1"/>
          </p:cNvSpPr>
          <p:nvPr>
            <p:ph type="pic" idx="2"/>
          </p:nvPr>
        </p:nvSpPr>
        <p:spPr>
          <a:xfrm>
            <a:off x="677334" y="609600"/>
            <a:ext cx="8596668" cy="3845718"/>
          </a:xfrm>
          <a:prstGeom prst="rect">
            <a:avLst/>
          </a:prstGeom>
          <a:noFill/>
          <a:ln>
            <a:noFill/>
          </a:ln>
        </p:spPr>
      </p:sp>
      <p:sp>
        <p:nvSpPr>
          <p:cNvPr id="46" name="Google Shape;46;p20"/>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47" name="Google Shape;47;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3" name="Google Shape;53;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4" name="Google Shape;64;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24"/>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1" name="Google Shape;71;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7" name="Google Shape;77;p25"/>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8" name="Google Shape;78;p25"/>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9" name="Google Shape;79;p25"/>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0" name="Google Shape;80;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7"/>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0" name="Google Shape;90;p27"/>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91" name="Google Shape;91;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8"/>
          <p:cNvGrpSpPr/>
          <p:nvPr/>
        </p:nvGrpSpPr>
        <p:grpSpPr>
          <a:xfrm>
            <a:off x="0" y="-8467"/>
            <a:ext cx="12192000" cy="6866467"/>
            <a:chOff x="0" y="-8467"/>
            <a:chExt cx="12192000" cy="6866467"/>
          </a:xfrm>
        </p:grpSpPr>
        <p:cxnSp>
          <p:nvCxnSpPr>
            <p:cNvPr id="11" name="Google Shape;11;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12" name="Google Shape;12;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13" name="Google Shape;13;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0000"/>
              </a:schemeClr>
            </a:solidFill>
            <a:ln>
              <a:noFill/>
            </a:ln>
          </p:spPr>
        </p:sp>
        <p:sp>
          <p:nvSpPr>
            <p:cNvPr id="14" name="Google Shape;14;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8"/>
            <p:cNvSpPr/>
            <p:nvPr/>
          </p:nvSpPr>
          <p:spPr>
            <a:xfrm>
              <a:off x="8932333" y="3048000"/>
              <a:ext cx="3259667" cy="3810000"/>
            </a:xfrm>
            <a:prstGeom prst="triangle">
              <a:avLst>
                <a:gd name="adj" fmla="val 100000"/>
              </a:avLst>
            </a:prstGeom>
            <a:solidFill>
              <a:schemeClr val="accent2">
                <a:alpha val="6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0000"/>
              </a:srgbClr>
            </a:solidFill>
            <a:ln>
              <a:noFill/>
            </a:ln>
          </p:spPr>
        </p:sp>
        <p:sp>
          <p:nvSpPr>
            <p:cNvPr id="17" name="Google Shape;17;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0000"/>
              </a:srgbClr>
            </a:solidFill>
            <a:ln>
              <a:noFill/>
            </a:ln>
          </p:spPr>
        </p:sp>
        <p:sp>
          <p:nvSpPr>
            <p:cNvPr id="18" name="Google Shape;18;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0000"/>
              </a:schemeClr>
            </a:solidFill>
            <a:ln>
              <a:noFill/>
            </a:ln>
          </p:spPr>
        </p:sp>
        <p:sp>
          <p:nvSpPr>
            <p:cNvPr id="19" name="Google Shape;19;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0" y="4013200"/>
              <a:ext cx="448733" cy="2844800"/>
            </a:xfrm>
            <a:prstGeom prst="triangle">
              <a:avLst>
                <a:gd name="adj" fmla="val 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5" name="Google Shape;25;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
          <p:cNvSpPr txBox="1">
            <a:spLocks noGrp="1"/>
          </p:cNvSpPr>
          <p:nvPr>
            <p:ph type="subTitle" idx="1"/>
          </p:nvPr>
        </p:nvSpPr>
        <p:spPr>
          <a:xfrm>
            <a:off x="2999656" y="5085184"/>
            <a:ext cx="6400800" cy="1415008"/>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100000"/>
              </a:lnSpc>
              <a:spcBef>
                <a:spcPts val="0"/>
              </a:spcBef>
              <a:spcAft>
                <a:spcPts val="0"/>
              </a:spcAft>
              <a:buSzPts val="1920"/>
              <a:buNone/>
            </a:pPr>
            <a:r>
              <a:rPr lang="en-GB" sz="2400" b="1">
                <a:solidFill>
                  <a:schemeClr val="dk1"/>
                </a:solidFill>
                <a:latin typeface="Century Gothic"/>
                <a:ea typeface="Century Gothic"/>
                <a:cs typeface="Century Gothic"/>
                <a:sym typeface="Century Gothic"/>
              </a:rPr>
              <a:t>Whole School </a:t>
            </a:r>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 </a:t>
            </a:r>
            <a:r>
              <a:rPr lang="en-GB" sz="3600" b="1">
                <a:solidFill>
                  <a:schemeClr val="dk1"/>
                </a:solidFill>
                <a:latin typeface="Century Gothic"/>
                <a:ea typeface="Century Gothic"/>
                <a:cs typeface="Century Gothic"/>
                <a:sym typeface="Century Gothic"/>
              </a:rPr>
              <a:t>Star of the Week </a:t>
            </a:r>
            <a:endParaRPr sz="3600" b="1">
              <a:solidFill>
                <a:schemeClr val="dk1"/>
              </a:solidFill>
              <a:latin typeface="Century Gothic"/>
              <a:ea typeface="Century Gothic"/>
              <a:cs typeface="Century Gothic"/>
              <a:sym typeface="Century Gothic"/>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Friday 12th September 2025  </a:t>
            </a:r>
            <a:endParaRPr sz="2400" b="1">
              <a:solidFill>
                <a:schemeClr val="dk1"/>
              </a:solidFill>
              <a:latin typeface="Century Gothic"/>
              <a:ea typeface="Century Gothic"/>
              <a:cs typeface="Century Gothic"/>
              <a:sym typeface="Century Gothic"/>
            </a:endParaRPr>
          </a:p>
        </p:txBody>
      </p:sp>
      <p:pic>
        <p:nvPicPr>
          <p:cNvPr id="149" name="Google Shape;149;p1" descr="C:\Users\chinkson\AppData\Local\Microsoft\Windows\INetCache\Content.Word\StMarysCatholicSchool_Logo_RGB.PNG"/>
          <p:cNvPicPr preferRelativeResize="0"/>
          <p:nvPr/>
        </p:nvPicPr>
        <p:blipFill rotWithShape="1">
          <a:blip r:embed="rId3">
            <a:alphaModFix/>
          </a:blip>
          <a:srcRect/>
          <a:stretch/>
        </p:blipFill>
        <p:spPr>
          <a:xfrm>
            <a:off x="4986337" y="1700809"/>
            <a:ext cx="2837855" cy="2920404"/>
          </a:xfrm>
          <a:prstGeom prst="rect">
            <a:avLst/>
          </a:prstGeom>
          <a:noFill/>
          <a:ln>
            <a:noFill/>
          </a:ln>
        </p:spPr>
      </p:pic>
      <p:pic>
        <p:nvPicPr>
          <p:cNvPr id="150" name="Google Shape;150;p1"/>
          <p:cNvPicPr preferRelativeResize="0"/>
          <p:nvPr/>
        </p:nvPicPr>
        <p:blipFill rotWithShape="1">
          <a:blip r:embed="rId4">
            <a:alphaModFix/>
          </a:blip>
          <a:srcRect/>
          <a:stretch/>
        </p:blipFill>
        <p:spPr>
          <a:xfrm>
            <a:off x="3431704" y="476672"/>
            <a:ext cx="5732554" cy="937289"/>
          </a:xfrm>
          <a:prstGeom prst="rect">
            <a:avLst/>
          </a:prstGeom>
          <a:noFill/>
          <a:ln>
            <a:noFill/>
          </a:ln>
        </p:spPr>
      </p:pic>
      <p:pic>
        <p:nvPicPr>
          <p:cNvPr id="151" name="Google Shape;151;p1"/>
          <p:cNvPicPr preferRelativeResize="0"/>
          <p:nvPr/>
        </p:nvPicPr>
        <p:blipFill rotWithShape="1">
          <a:blip r:embed="rId5">
            <a:alphaModFix/>
          </a:blip>
          <a:srcRect/>
          <a:stretch/>
        </p:blipFill>
        <p:spPr>
          <a:xfrm>
            <a:off x="10704512" y="260649"/>
            <a:ext cx="1028691" cy="958552"/>
          </a:xfrm>
          <a:prstGeom prst="rect">
            <a:avLst/>
          </a:prstGeom>
          <a:noFill/>
          <a:ln>
            <a:noFill/>
          </a:ln>
        </p:spPr>
      </p:pic>
      <p:pic>
        <p:nvPicPr>
          <p:cNvPr id="152" name="Google Shape;152;p1"/>
          <p:cNvPicPr preferRelativeResize="0"/>
          <p:nvPr/>
        </p:nvPicPr>
        <p:blipFill rotWithShape="1">
          <a:blip r:embed="rId5">
            <a:alphaModFix/>
          </a:blip>
          <a:srcRect/>
          <a:stretch/>
        </p:blipFill>
        <p:spPr>
          <a:xfrm>
            <a:off x="263351" y="188640"/>
            <a:ext cx="1110431" cy="1034719"/>
          </a:xfrm>
          <a:prstGeom prst="rect">
            <a:avLst/>
          </a:prstGeom>
          <a:noFill/>
          <a:ln>
            <a:noFill/>
          </a:ln>
        </p:spPr>
      </p:pic>
      <p:pic>
        <p:nvPicPr>
          <p:cNvPr id="153" name="Google Shape;153;p1" descr="Yellow cartoon star icon. Vector illustration. - 114175649"/>
          <p:cNvPicPr preferRelativeResize="0"/>
          <p:nvPr/>
        </p:nvPicPr>
        <p:blipFill rotWithShape="1">
          <a:blip r:embed="rId6">
            <a:alphaModFix/>
          </a:blip>
          <a:srcRect/>
          <a:stretch/>
        </p:blipFill>
        <p:spPr>
          <a:xfrm>
            <a:off x="2881087" y="5420795"/>
            <a:ext cx="1101233" cy="648072"/>
          </a:xfrm>
          <a:prstGeom prst="rect">
            <a:avLst/>
          </a:prstGeom>
          <a:noFill/>
          <a:ln>
            <a:noFill/>
          </a:ln>
        </p:spPr>
      </p:pic>
      <p:pic>
        <p:nvPicPr>
          <p:cNvPr id="154" name="Google Shape;154;p1" descr="Yellow cartoon star icon. Vector illustration. - 114175649"/>
          <p:cNvPicPr preferRelativeResize="0"/>
          <p:nvPr/>
        </p:nvPicPr>
        <p:blipFill rotWithShape="1">
          <a:blip r:embed="rId6">
            <a:alphaModFix/>
          </a:blip>
          <a:srcRect/>
          <a:stretch/>
        </p:blipFill>
        <p:spPr>
          <a:xfrm>
            <a:off x="8330808" y="5450959"/>
            <a:ext cx="1101233" cy="6480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g3590b5d5422_3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28" name="Google Shape;228;g3590b5d5422_3_0"/>
          <p:cNvPicPr preferRelativeResize="0"/>
          <p:nvPr/>
        </p:nvPicPr>
        <p:blipFill rotWithShape="1">
          <a:blip r:embed="rId3">
            <a:alphaModFix/>
          </a:blip>
          <a:srcRect/>
          <a:stretch/>
        </p:blipFill>
        <p:spPr>
          <a:xfrm>
            <a:off x="432533" y="331899"/>
            <a:ext cx="988523" cy="921123"/>
          </a:xfrm>
          <a:prstGeom prst="rect">
            <a:avLst/>
          </a:prstGeom>
          <a:noFill/>
          <a:ln>
            <a:noFill/>
          </a:ln>
        </p:spPr>
      </p:pic>
      <p:sp>
        <p:nvSpPr>
          <p:cNvPr id="229" name="Google Shape;229;g3590b5d5422_3_0"/>
          <p:cNvSpPr txBox="1">
            <a:spLocks noGrp="1"/>
          </p:cNvSpPr>
          <p:nvPr>
            <p:ph type="body" idx="1"/>
          </p:nvPr>
        </p:nvSpPr>
        <p:spPr>
          <a:xfrm>
            <a:off x="1421038" y="4997850"/>
            <a:ext cx="7593600" cy="1474500"/>
          </a:xfrm>
          <a:prstGeom prst="rect">
            <a:avLst/>
          </a:prstGeom>
          <a:noFill/>
          <a:ln>
            <a:noFill/>
          </a:ln>
        </p:spPr>
        <p:txBody>
          <a:bodyPr spcFirstLastPara="1" wrap="square" lIns="91425" tIns="45700" rIns="91425" bIns="45700" anchor="t" anchorCtr="0">
            <a:normAutofit fontScale="25000" lnSpcReduction="10000"/>
          </a:bodyPr>
          <a:lstStyle/>
          <a:p>
            <a:pPr marL="0" lvl="0" indent="0" algn="ctr" rtl="0">
              <a:lnSpc>
                <a:spcPct val="100000"/>
              </a:lnSpc>
              <a:spcBef>
                <a:spcPts val="0"/>
              </a:spcBef>
              <a:spcAft>
                <a:spcPts val="0"/>
              </a:spcAft>
              <a:buSzPct val="42843"/>
              <a:buNone/>
            </a:pPr>
            <a:endParaRPr sz="3359"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r>
              <a:rPr lang="en-GB" sz="7841" b="1">
                <a:latin typeface="Century Gothic"/>
                <a:ea typeface="Century Gothic"/>
                <a:cs typeface="Century Gothic"/>
                <a:sym typeface="Century Gothic"/>
              </a:rPr>
              <a:t>Year 4</a:t>
            </a:r>
            <a:endParaRPr sz="7841"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360"/>
              <a:buFont typeface="Arial"/>
              <a:buNone/>
            </a:pPr>
            <a:r>
              <a:rPr lang="en-GB" sz="6641" b="1">
                <a:latin typeface="Century Gothic"/>
                <a:ea typeface="Century Gothic"/>
                <a:cs typeface="Century Gothic"/>
                <a:sym typeface="Century Gothic"/>
              </a:rPr>
              <a:t>For making wonderful starts to their time at St Mary’s.</a:t>
            </a:r>
            <a:endParaRPr sz="6641"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333" b="1">
              <a:latin typeface="Century Gothic"/>
              <a:ea typeface="Century Gothic"/>
              <a:cs typeface="Century Gothic"/>
              <a:sym typeface="Century Gothic"/>
            </a:endParaRPr>
          </a:p>
          <a:p>
            <a:pPr marL="0" lvl="0" indent="0" algn="ctr" rtl="0">
              <a:lnSpc>
                <a:spcPct val="100000"/>
              </a:lnSpc>
              <a:spcBef>
                <a:spcPts val="0"/>
              </a:spcBef>
              <a:spcAft>
                <a:spcPts val="0"/>
              </a:spcAft>
              <a:buSzPts val="360"/>
              <a:buNone/>
            </a:pPr>
            <a:endParaRPr sz="6641"/>
          </a:p>
          <a:p>
            <a:pPr marL="457200" lvl="0" indent="-228600" algn="ctr" rtl="0">
              <a:lnSpc>
                <a:spcPct val="100000"/>
              </a:lnSpc>
              <a:spcBef>
                <a:spcPts val="1000"/>
              </a:spcBef>
              <a:spcAft>
                <a:spcPts val="0"/>
              </a:spcAft>
              <a:buSzPts val="240"/>
              <a:buNone/>
            </a:pPr>
            <a:endParaRPr sz="5600" b="1">
              <a:latin typeface="Century Gothic"/>
              <a:ea typeface="Century Gothic"/>
              <a:cs typeface="Century Gothic"/>
              <a:sym typeface="Century Gothic"/>
            </a:endParaRPr>
          </a:p>
        </p:txBody>
      </p:sp>
      <p:pic>
        <p:nvPicPr>
          <p:cNvPr id="230" name="Google Shape;230;g3590b5d5422_3_0"/>
          <p:cNvPicPr preferRelativeResize="0"/>
          <p:nvPr/>
        </p:nvPicPr>
        <p:blipFill rotWithShape="1">
          <a:blip r:embed="rId4">
            <a:alphaModFix/>
          </a:blip>
          <a:srcRect l="21861" t="11109" r="8711" b="22682"/>
          <a:stretch/>
        </p:blipFill>
        <p:spPr>
          <a:xfrm>
            <a:off x="1636850" y="774275"/>
            <a:ext cx="2988776" cy="3800525"/>
          </a:xfrm>
          <a:prstGeom prst="rect">
            <a:avLst/>
          </a:prstGeom>
          <a:noFill/>
          <a:ln>
            <a:noFill/>
          </a:ln>
        </p:spPr>
      </p:pic>
      <p:pic>
        <p:nvPicPr>
          <p:cNvPr id="231" name="Google Shape;231;g3590b5d5422_3_0"/>
          <p:cNvPicPr preferRelativeResize="0"/>
          <p:nvPr/>
        </p:nvPicPr>
        <p:blipFill rotWithShape="1">
          <a:blip r:embed="rId5">
            <a:alphaModFix/>
          </a:blip>
          <a:srcRect l="11168" t="9125" r="16498" b="26337"/>
          <a:stretch/>
        </p:blipFill>
        <p:spPr>
          <a:xfrm>
            <a:off x="5218900" y="830700"/>
            <a:ext cx="2810043" cy="3800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body" idx="1"/>
          </p:nvPr>
        </p:nvSpPr>
        <p:spPr>
          <a:xfrm>
            <a:off x="1144650" y="4737375"/>
            <a:ext cx="9488100" cy="20811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440"/>
              <a:buFont typeface="Arial"/>
              <a:buNone/>
            </a:pPr>
            <a:r>
              <a:rPr lang="en-GB" sz="1600" b="1">
                <a:latin typeface="Century Gothic"/>
                <a:ea typeface="Century Gothic"/>
                <a:cs typeface="Century Gothic"/>
                <a:sym typeface="Century Gothic"/>
              </a:rPr>
              <a:t>Year 5</a:t>
            </a: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r>
              <a:rPr lang="en-GB" sz="1600" b="1">
                <a:latin typeface="Century Gothic"/>
                <a:ea typeface="Century Gothic"/>
                <a:cs typeface="Century Gothic"/>
                <a:sym typeface="Century Gothic"/>
              </a:rPr>
              <a:t>For settling into the expectations of Year 5 and applying himself in alls his learning and challenging himself in his writing and Maths.</a:t>
            </a:r>
            <a:endParaRPr sz="1600" b="1">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440"/>
              <a:buFont typeface="Arial"/>
              <a:buNone/>
            </a:pP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r>
              <a:rPr lang="en-GB" sz="1600" b="1">
                <a:latin typeface="Century Gothic"/>
                <a:ea typeface="Century Gothic"/>
                <a:cs typeface="Century Gothic"/>
                <a:sym typeface="Century Gothic"/>
              </a:rPr>
              <a:t>Mr. Carey</a:t>
            </a: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endParaRPr sz="1600" b="1">
              <a:latin typeface="Century Gothic"/>
              <a:ea typeface="Century Gothic"/>
              <a:cs typeface="Century Gothic"/>
              <a:sym typeface="Century Gothic"/>
            </a:endParaRPr>
          </a:p>
          <a:p>
            <a:pPr marL="457200" lvl="0" indent="-228600" algn="ctr" rtl="0">
              <a:lnSpc>
                <a:spcPct val="80000"/>
              </a:lnSpc>
              <a:spcBef>
                <a:spcPts val="1000"/>
              </a:spcBef>
              <a:spcAft>
                <a:spcPts val="0"/>
              </a:spcAft>
              <a:buSzPts val="600"/>
              <a:buNone/>
            </a:pPr>
            <a:endParaRPr sz="750"/>
          </a:p>
        </p:txBody>
      </p:sp>
      <p:pic>
        <p:nvPicPr>
          <p:cNvPr id="237" name="Google Shape;237;p4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38" name="Google Shape;238;p40"/>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39" name="Google Shape;239;p40"/>
          <p:cNvPicPr preferRelativeResize="0"/>
          <p:nvPr/>
        </p:nvPicPr>
        <p:blipFill rotWithShape="1">
          <a:blip r:embed="rId4">
            <a:alphaModFix/>
          </a:blip>
          <a:srcRect/>
          <a:stretch/>
        </p:blipFill>
        <p:spPr>
          <a:xfrm>
            <a:off x="3838476" y="211600"/>
            <a:ext cx="4282575" cy="4282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6d260f1864_1_0"/>
          <p:cNvSpPr txBox="1">
            <a:spLocks noGrp="1"/>
          </p:cNvSpPr>
          <p:nvPr>
            <p:ph type="body" idx="1"/>
          </p:nvPr>
        </p:nvSpPr>
        <p:spPr>
          <a:xfrm>
            <a:off x="1331875" y="4790852"/>
            <a:ext cx="8886600" cy="1818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440"/>
              <a:buFont typeface="Arial"/>
              <a:buNone/>
            </a:pPr>
            <a:r>
              <a:rPr lang="en-GB" sz="1600" b="1">
                <a:latin typeface="Century Gothic"/>
                <a:ea typeface="Century Gothic"/>
                <a:cs typeface="Century Gothic"/>
                <a:sym typeface="Century Gothic"/>
              </a:rPr>
              <a:t>Year 6</a:t>
            </a: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r>
              <a:rPr lang="en-GB" sz="1600" b="1">
                <a:latin typeface="Century Gothic"/>
                <a:ea typeface="Century Gothic"/>
                <a:cs typeface="Century Gothic"/>
                <a:sym typeface="Century Gothic"/>
              </a:rPr>
              <a:t>For an exceptional start to her St. Mary’s journey. Eden’s behaviour and effort have been at an exceptional level all week and we are so pleased to have her with us.</a:t>
            </a:r>
            <a:endParaRPr sz="1600" b="1">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440"/>
              <a:buFont typeface="Arial"/>
              <a:buNone/>
            </a:pP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r>
              <a:rPr lang="en-GB" sz="1600" b="1">
                <a:latin typeface="Century Gothic"/>
                <a:ea typeface="Century Gothic"/>
                <a:cs typeface="Century Gothic"/>
                <a:sym typeface="Century Gothic"/>
              </a:rPr>
              <a:t>Mr Cherfi</a:t>
            </a:r>
            <a:endParaRPr sz="1600" b="1">
              <a:latin typeface="Century Gothic"/>
              <a:ea typeface="Century Gothic"/>
              <a:cs typeface="Century Gothic"/>
              <a:sym typeface="Century Gothic"/>
            </a:endParaRPr>
          </a:p>
          <a:p>
            <a:pPr marL="0" lvl="0" indent="0" algn="ctr" rtl="0">
              <a:lnSpc>
                <a:spcPct val="100000"/>
              </a:lnSpc>
              <a:spcBef>
                <a:spcPts val="0"/>
              </a:spcBef>
              <a:spcAft>
                <a:spcPts val="0"/>
              </a:spcAft>
              <a:buClr>
                <a:schemeClr val="dk1"/>
              </a:buClr>
              <a:buSzPts val="1440"/>
              <a:buFont typeface="Arial"/>
              <a:buNone/>
            </a:pPr>
            <a:endParaRPr sz="1600" b="1">
              <a:latin typeface="Century Gothic"/>
              <a:ea typeface="Century Gothic"/>
              <a:cs typeface="Century Gothic"/>
              <a:sym typeface="Century Gothic"/>
            </a:endParaRPr>
          </a:p>
          <a:p>
            <a:pPr marL="457200" lvl="0" indent="-228600" algn="ctr" rtl="0">
              <a:lnSpc>
                <a:spcPct val="80000"/>
              </a:lnSpc>
              <a:spcBef>
                <a:spcPts val="1000"/>
              </a:spcBef>
              <a:spcAft>
                <a:spcPts val="0"/>
              </a:spcAft>
              <a:buSzPts val="600"/>
              <a:buNone/>
            </a:pPr>
            <a:endParaRPr sz="750"/>
          </a:p>
        </p:txBody>
      </p:sp>
      <p:pic>
        <p:nvPicPr>
          <p:cNvPr id="245" name="Google Shape;245;g36d260f1864_1_0"/>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46" name="Google Shape;246;g36d260f1864_1_0"/>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47" name="Google Shape;247;g36d260f1864_1_0" title="IMG_3555.jpeg"/>
          <p:cNvPicPr preferRelativeResize="0"/>
          <p:nvPr/>
        </p:nvPicPr>
        <p:blipFill rotWithShape="1">
          <a:blip r:embed="rId4">
            <a:alphaModFix/>
          </a:blip>
          <a:srcRect l="8940" t="16091" r="8808" b="15668"/>
          <a:stretch/>
        </p:blipFill>
        <p:spPr>
          <a:xfrm>
            <a:off x="4295938" y="1077225"/>
            <a:ext cx="2958474" cy="32728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3575720" y="332656"/>
            <a:ext cx="5328592" cy="764632"/>
          </a:xfrm>
          <a:prstGeom prst="rect">
            <a:avLst/>
          </a:prstGeom>
          <a:solidFill>
            <a:srgbClr val="C00000"/>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400"/>
              <a:buFont typeface="Century Gothic"/>
              <a:buNone/>
            </a:pPr>
            <a:r>
              <a:rPr lang="en-GB" sz="4400" b="1">
                <a:solidFill>
                  <a:schemeClr val="dk1"/>
                </a:solidFill>
                <a:latin typeface="Century Gothic"/>
                <a:ea typeface="Century Gothic"/>
                <a:cs typeface="Century Gothic"/>
                <a:sym typeface="Century Gothic"/>
              </a:rPr>
              <a:t>Star Readers</a:t>
            </a:r>
            <a:endParaRPr/>
          </a:p>
        </p:txBody>
      </p:sp>
      <p:sp>
        <p:nvSpPr>
          <p:cNvPr id="253" name="Google Shape;253;p42"/>
          <p:cNvSpPr/>
          <p:nvPr/>
        </p:nvSpPr>
        <p:spPr>
          <a:xfrm>
            <a:off x="10488488" y="5171122"/>
            <a:ext cx="189913" cy="189923"/>
          </a:xfrm>
          <a:prstGeom prst="ellipse">
            <a:avLst/>
          </a:prstGeom>
          <a:solidFill>
            <a:schemeClr val="dk1"/>
          </a:solidFill>
          <a:ln w="12700" cap="rnd" cmpd="sng">
            <a:solidFill>
              <a:schemeClr val="accent1"/>
            </a:solidFill>
            <a:prstDash val="solid"/>
            <a:round/>
            <a:headEnd type="none" w="sm" len="sm"/>
            <a:tailEnd type="none" w="sm" len="sm"/>
          </a:ln>
          <a:effectLst>
            <a:outerShdw blurRad="38100" dist="25400" dir="5400000" rotWithShape="0">
              <a:srgbClr val="000000">
                <a:alpha val="2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254" name="Google Shape;254;p42"/>
          <p:cNvSpPr/>
          <p:nvPr/>
        </p:nvSpPr>
        <p:spPr>
          <a:xfrm>
            <a:off x="10959457" y="5136648"/>
            <a:ext cx="189913" cy="189923"/>
          </a:xfrm>
          <a:prstGeom prst="ellipse">
            <a:avLst/>
          </a:prstGeom>
          <a:solidFill>
            <a:schemeClr val="dk1"/>
          </a:solidFill>
          <a:ln w="12700" cap="rnd" cmpd="sng">
            <a:solidFill>
              <a:schemeClr val="accent1"/>
            </a:solidFill>
            <a:prstDash val="solid"/>
            <a:round/>
            <a:headEnd type="none" w="sm" len="sm"/>
            <a:tailEnd type="none" w="sm" len="sm"/>
          </a:ln>
          <a:effectLst>
            <a:outerShdw blurRad="38100" dist="25400" dir="5400000" rotWithShape="0">
              <a:srgbClr val="000000">
                <a:alpha val="21568"/>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255" name="Google Shape;255;p4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1631504" y="337195"/>
            <a:ext cx="800021" cy="746686"/>
          </a:xfrm>
          <a:prstGeom prst="rect">
            <a:avLst/>
          </a:prstGeom>
          <a:noFill/>
          <a:ln>
            <a:noFill/>
          </a:ln>
        </p:spPr>
      </p:pic>
      <p:pic>
        <p:nvPicPr>
          <p:cNvPr id="256" name="Google Shape;256;p42"/>
          <p:cNvPicPr preferRelativeResize="0"/>
          <p:nvPr/>
        </p:nvPicPr>
        <p:blipFill rotWithShape="1">
          <a:blip r:embed="rId4">
            <a:alphaModFix/>
          </a:blip>
          <a:srcRect/>
          <a:stretch/>
        </p:blipFill>
        <p:spPr>
          <a:xfrm>
            <a:off x="10604217" y="347415"/>
            <a:ext cx="798645" cy="749873"/>
          </a:xfrm>
          <a:prstGeom prst="rect">
            <a:avLst/>
          </a:prstGeom>
          <a:noFill/>
          <a:ln>
            <a:noFill/>
          </a:ln>
        </p:spPr>
      </p:pic>
      <p:sp>
        <p:nvSpPr>
          <p:cNvPr id="257" name="Google Shape;257;p42"/>
          <p:cNvSpPr/>
          <p:nvPr/>
        </p:nvSpPr>
        <p:spPr>
          <a:xfrm>
            <a:off x="440700" y="1981675"/>
            <a:ext cx="8986500" cy="31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Y1 - Lamek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Y2 - Kai and Pippa </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Y3 - Harry</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Y4 - Talia and Rakeb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Y5 - Elly and Esey</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Century Gothic"/>
                <a:ea typeface="Century Gothic"/>
                <a:cs typeface="Century Gothic"/>
                <a:sym typeface="Century Gothic"/>
              </a:rPr>
              <a:t>Y6 - Zyann</a:t>
            </a:r>
            <a:endParaRPr sz="28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endParaRPr sz="10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p:txBody>
      </p:sp>
      <p:pic>
        <p:nvPicPr>
          <p:cNvPr id="258" name="Google Shape;258;p42"/>
          <p:cNvPicPr preferRelativeResize="0"/>
          <p:nvPr/>
        </p:nvPicPr>
        <p:blipFill rotWithShape="1">
          <a:blip r:embed="rId5">
            <a:alphaModFix/>
          </a:blip>
          <a:srcRect/>
          <a:stretch/>
        </p:blipFill>
        <p:spPr>
          <a:xfrm>
            <a:off x="5828265" y="2067597"/>
            <a:ext cx="3672408" cy="1818936"/>
          </a:xfrm>
          <a:prstGeom prst="rect">
            <a:avLst/>
          </a:prstGeom>
          <a:noFill/>
          <a:ln>
            <a:noFill/>
          </a:ln>
        </p:spPr>
      </p:pic>
      <p:pic>
        <p:nvPicPr>
          <p:cNvPr id="259" name="Google Shape;259;p42"/>
          <p:cNvPicPr preferRelativeResize="0"/>
          <p:nvPr/>
        </p:nvPicPr>
        <p:blipFill rotWithShape="1">
          <a:blip r:embed="rId6">
            <a:alphaModFix/>
          </a:blip>
          <a:srcRect/>
          <a:stretch/>
        </p:blipFill>
        <p:spPr>
          <a:xfrm>
            <a:off x="7065149" y="4532751"/>
            <a:ext cx="3683280" cy="21350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37df340fde6_7_0"/>
          <p:cNvSpPr txBox="1">
            <a:spLocks noGrp="1"/>
          </p:cNvSpPr>
          <p:nvPr>
            <p:ph type="title"/>
          </p:nvPr>
        </p:nvSpPr>
        <p:spPr>
          <a:xfrm>
            <a:off x="874296" y="545475"/>
            <a:ext cx="4088100" cy="552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400"/>
              <a:buNone/>
            </a:pPr>
            <a:r>
              <a:rPr lang="en-GB" sz="3300" b="1">
                <a:solidFill>
                  <a:srgbClr val="3F3F3F"/>
                </a:solidFill>
                <a:latin typeface="Century Gothic"/>
                <a:ea typeface="Century Gothic"/>
                <a:cs typeface="Century Gothic"/>
                <a:sym typeface="Century Gothic"/>
              </a:rPr>
              <a:t>Head Girl &amp; Boy</a:t>
            </a:r>
            <a:endParaRPr sz="3300" b="1">
              <a:solidFill>
                <a:srgbClr val="3F3F3F"/>
              </a:solidFill>
              <a:latin typeface="Century Gothic"/>
              <a:ea typeface="Century Gothic"/>
              <a:cs typeface="Century Gothic"/>
              <a:sym typeface="Century Gothic"/>
            </a:endParaRPr>
          </a:p>
        </p:txBody>
      </p:sp>
      <p:sp>
        <p:nvSpPr>
          <p:cNvPr id="266" name="Google Shape;266;g37df340fde6_7_0"/>
          <p:cNvSpPr txBox="1">
            <a:spLocks noGrp="1"/>
          </p:cNvSpPr>
          <p:nvPr>
            <p:ph type="body" idx="1"/>
          </p:nvPr>
        </p:nvSpPr>
        <p:spPr>
          <a:xfrm>
            <a:off x="874300" y="4032100"/>
            <a:ext cx="3312600" cy="40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960"/>
              <a:buNone/>
            </a:pPr>
            <a:r>
              <a:rPr lang="en-GB" sz="2600" b="1">
                <a:latin typeface="Century Gothic"/>
                <a:ea typeface="Century Gothic"/>
                <a:cs typeface="Century Gothic"/>
                <a:sym typeface="Century Gothic"/>
              </a:rPr>
              <a:t>Yael &amp; Carlos</a:t>
            </a:r>
            <a:endParaRPr sz="2600" b="1">
              <a:latin typeface="Century Gothic"/>
              <a:ea typeface="Century Gothic"/>
              <a:cs typeface="Century Gothic"/>
              <a:sym typeface="Century Gothic"/>
            </a:endParaRPr>
          </a:p>
        </p:txBody>
      </p:sp>
      <p:pic>
        <p:nvPicPr>
          <p:cNvPr id="267" name="Google Shape;267;g37df340fde6_7_0"/>
          <p:cNvPicPr preferRelativeResize="0"/>
          <p:nvPr/>
        </p:nvPicPr>
        <p:blipFill rotWithShape="1">
          <a:blip r:embed="rId3">
            <a:alphaModFix/>
          </a:blip>
          <a:srcRect/>
          <a:stretch/>
        </p:blipFill>
        <p:spPr>
          <a:xfrm>
            <a:off x="3034050" y="1226650"/>
            <a:ext cx="1347525" cy="1291478"/>
          </a:xfrm>
          <a:prstGeom prst="rect">
            <a:avLst/>
          </a:prstGeom>
          <a:noFill/>
          <a:ln w="28575" cap="flat" cmpd="sng">
            <a:solidFill>
              <a:schemeClr val="dk2"/>
            </a:solidFill>
            <a:prstDash val="solid"/>
            <a:round/>
            <a:headEnd type="none" w="sm" len="sm"/>
            <a:tailEnd type="none" w="sm" len="sm"/>
          </a:ln>
        </p:spPr>
      </p:pic>
      <p:pic>
        <p:nvPicPr>
          <p:cNvPr id="268" name="Google Shape;268;g37df340fde6_7_0"/>
          <p:cNvPicPr preferRelativeResize="0"/>
          <p:nvPr/>
        </p:nvPicPr>
        <p:blipFill rotWithShape="1">
          <a:blip r:embed="rId4">
            <a:alphaModFix/>
          </a:blip>
          <a:srcRect/>
          <a:stretch/>
        </p:blipFill>
        <p:spPr>
          <a:xfrm>
            <a:off x="1008000" y="1226650"/>
            <a:ext cx="1347525" cy="1336000"/>
          </a:xfrm>
          <a:prstGeom prst="rect">
            <a:avLst/>
          </a:prstGeom>
          <a:noFill/>
          <a:ln w="28575" cap="flat" cmpd="sng">
            <a:solidFill>
              <a:schemeClr val="dk2"/>
            </a:solidFill>
            <a:prstDash val="solid"/>
            <a:round/>
            <a:headEnd type="none" w="sm" len="sm"/>
            <a:tailEnd type="none" w="sm" len="sm"/>
          </a:ln>
        </p:spPr>
      </p:pic>
      <p:sp>
        <p:nvSpPr>
          <p:cNvPr id="269" name="Google Shape;269;g37df340fde6_7_0"/>
          <p:cNvSpPr txBox="1">
            <a:spLocks noGrp="1"/>
          </p:cNvSpPr>
          <p:nvPr>
            <p:ph type="title"/>
          </p:nvPr>
        </p:nvSpPr>
        <p:spPr>
          <a:xfrm>
            <a:off x="874300" y="3499875"/>
            <a:ext cx="3660300" cy="552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990"/>
              <a:buNone/>
            </a:pPr>
            <a:r>
              <a:rPr lang="en-GB" sz="2200" b="1">
                <a:latin typeface="Century Gothic"/>
                <a:ea typeface="Century Gothic"/>
                <a:cs typeface="Century Gothic"/>
                <a:sym typeface="Century Gothic"/>
              </a:rPr>
              <a:t>Deputy Head Girl &amp; Boy</a:t>
            </a:r>
            <a:endParaRPr sz="2200" b="1">
              <a:latin typeface="Century Gothic"/>
              <a:ea typeface="Century Gothic"/>
              <a:cs typeface="Century Gothic"/>
              <a:sym typeface="Century Gothic"/>
            </a:endParaRPr>
          </a:p>
        </p:txBody>
      </p:sp>
      <p:sp>
        <p:nvSpPr>
          <p:cNvPr id="270" name="Google Shape;270;g37df340fde6_7_0"/>
          <p:cNvSpPr txBox="1">
            <a:spLocks noGrp="1"/>
          </p:cNvSpPr>
          <p:nvPr>
            <p:ph type="body" idx="1"/>
          </p:nvPr>
        </p:nvSpPr>
        <p:spPr>
          <a:xfrm>
            <a:off x="794075" y="5416900"/>
            <a:ext cx="8419500" cy="674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960"/>
              <a:buNone/>
            </a:pPr>
            <a:r>
              <a:rPr lang="en-GB" sz="2500">
                <a:latin typeface="Century Gothic"/>
                <a:ea typeface="Century Gothic"/>
                <a:cs typeface="Century Gothic"/>
                <a:sym typeface="Century Gothic"/>
              </a:rPr>
              <a:t>Layla		Gideon		  Eden		  Jericho		Amarah</a:t>
            </a:r>
            <a:endParaRPr sz="2500">
              <a:latin typeface="Century Gothic"/>
              <a:ea typeface="Century Gothic"/>
              <a:cs typeface="Century Gothic"/>
              <a:sym typeface="Century Gothic"/>
            </a:endParaRPr>
          </a:p>
        </p:txBody>
      </p:sp>
      <p:sp>
        <p:nvSpPr>
          <p:cNvPr id="271" name="Google Shape;271;g37df340fde6_7_0"/>
          <p:cNvSpPr txBox="1">
            <a:spLocks noGrp="1"/>
          </p:cNvSpPr>
          <p:nvPr>
            <p:ph type="title"/>
          </p:nvPr>
        </p:nvSpPr>
        <p:spPr>
          <a:xfrm>
            <a:off x="794075" y="4864900"/>
            <a:ext cx="3312600" cy="552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400"/>
              <a:buNone/>
            </a:pPr>
            <a:r>
              <a:rPr lang="en-GB" sz="2200" b="1">
                <a:latin typeface="Century Gothic"/>
                <a:ea typeface="Century Gothic"/>
                <a:cs typeface="Century Gothic"/>
                <a:sym typeface="Century Gothic"/>
              </a:rPr>
              <a:t>Prefects</a:t>
            </a:r>
            <a:endParaRPr sz="2200" b="1">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7"/>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278" name="Google Shape;278;p17"/>
          <p:cNvPicPr preferRelativeResize="0"/>
          <p:nvPr/>
        </p:nvPicPr>
        <p:blipFill rotWithShape="1">
          <a:blip r:embed="rId3">
            <a:alphaModFix/>
          </a:blip>
          <a:srcRect/>
          <a:stretch/>
        </p:blipFill>
        <p:spPr>
          <a:xfrm>
            <a:off x="367287" y="66994"/>
            <a:ext cx="988523" cy="921123"/>
          </a:xfrm>
          <a:prstGeom prst="rect">
            <a:avLst/>
          </a:prstGeom>
          <a:noFill/>
          <a:ln>
            <a:noFill/>
          </a:ln>
        </p:spPr>
      </p:pic>
      <p:pic>
        <p:nvPicPr>
          <p:cNvPr id="279" name="Google Shape;279;p17"/>
          <p:cNvPicPr preferRelativeResize="0"/>
          <p:nvPr/>
        </p:nvPicPr>
        <p:blipFill rotWithShape="1">
          <a:blip r:embed="rId4">
            <a:alphaModFix/>
          </a:blip>
          <a:srcRect/>
          <a:stretch/>
        </p:blipFill>
        <p:spPr>
          <a:xfrm>
            <a:off x="768713" y="1542614"/>
            <a:ext cx="2033162" cy="1456125"/>
          </a:xfrm>
          <a:prstGeom prst="rect">
            <a:avLst/>
          </a:prstGeom>
          <a:noFill/>
          <a:ln>
            <a:noFill/>
          </a:ln>
        </p:spPr>
      </p:pic>
      <p:sp>
        <p:nvSpPr>
          <p:cNvPr id="280" name="Google Shape;280;p17"/>
          <p:cNvSpPr txBox="1"/>
          <p:nvPr/>
        </p:nvSpPr>
        <p:spPr>
          <a:xfrm>
            <a:off x="6189225" y="5704950"/>
            <a:ext cx="31308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Trebuchet MS"/>
              <a:ea typeface="Trebuchet MS"/>
              <a:cs typeface="Trebuchet MS"/>
              <a:sym typeface="Trebuchet MS"/>
            </a:endParaRPr>
          </a:p>
        </p:txBody>
      </p:sp>
      <p:pic>
        <p:nvPicPr>
          <p:cNvPr id="281" name="Google Shape;281;p17"/>
          <p:cNvPicPr preferRelativeResize="0"/>
          <p:nvPr/>
        </p:nvPicPr>
        <p:blipFill rotWithShape="1">
          <a:blip r:embed="rId4">
            <a:alphaModFix/>
          </a:blip>
          <a:srcRect/>
          <a:stretch/>
        </p:blipFill>
        <p:spPr>
          <a:xfrm>
            <a:off x="5996425" y="3901325"/>
            <a:ext cx="2134700" cy="1677525"/>
          </a:xfrm>
          <a:prstGeom prst="rect">
            <a:avLst/>
          </a:prstGeom>
          <a:noFill/>
          <a:ln>
            <a:noFill/>
          </a:ln>
        </p:spPr>
      </p:pic>
      <p:pic>
        <p:nvPicPr>
          <p:cNvPr id="282" name="Google Shape;282;p17"/>
          <p:cNvPicPr preferRelativeResize="0"/>
          <p:nvPr/>
        </p:nvPicPr>
        <p:blipFill rotWithShape="1">
          <a:blip r:embed="rId4">
            <a:alphaModFix/>
          </a:blip>
          <a:srcRect/>
          <a:stretch/>
        </p:blipFill>
        <p:spPr>
          <a:xfrm>
            <a:off x="7185325" y="1431925"/>
            <a:ext cx="2134700" cy="1677525"/>
          </a:xfrm>
          <a:prstGeom prst="rect">
            <a:avLst/>
          </a:prstGeom>
          <a:noFill/>
          <a:ln>
            <a:noFill/>
          </a:ln>
        </p:spPr>
      </p:pic>
      <p:sp>
        <p:nvSpPr>
          <p:cNvPr id="283" name="Google Shape;283;p17"/>
          <p:cNvSpPr txBox="1"/>
          <p:nvPr/>
        </p:nvSpPr>
        <p:spPr>
          <a:xfrm>
            <a:off x="707375" y="2998750"/>
            <a:ext cx="2296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1800" b="1" i="0" u="none" strike="noStrike" cap="none">
                <a:solidFill>
                  <a:srgbClr val="000000"/>
                </a:solidFill>
                <a:latin typeface="Trebuchet MS"/>
                <a:ea typeface="Trebuchet MS"/>
                <a:cs typeface="Trebuchet MS"/>
                <a:sym typeface="Trebuchet MS"/>
              </a:rPr>
              <a:t>Y4 - Kareema</a:t>
            </a:r>
            <a:endParaRPr sz="1800" b="1" i="0" u="none" strike="noStrike" cap="none">
              <a:solidFill>
                <a:srgbClr val="000000"/>
              </a:solidFill>
              <a:latin typeface="Trebuchet MS"/>
              <a:ea typeface="Trebuchet MS"/>
              <a:cs typeface="Trebuchet MS"/>
              <a:sym typeface="Trebuchet MS"/>
            </a:endParaRPr>
          </a:p>
        </p:txBody>
      </p:sp>
      <p:sp>
        <p:nvSpPr>
          <p:cNvPr id="284" name="Google Shape;284;p17"/>
          <p:cNvSpPr txBox="1"/>
          <p:nvPr/>
        </p:nvSpPr>
        <p:spPr>
          <a:xfrm>
            <a:off x="6424450" y="5471075"/>
            <a:ext cx="3002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Arial"/>
                <a:ea typeface="Arial"/>
                <a:cs typeface="Arial"/>
                <a:sym typeface="Arial"/>
              </a:rPr>
              <a:t>Y - </a:t>
            </a:r>
            <a:endParaRPr sz="1800" b="1" i="0" u="none" strike="noStrike" cap="none">
              <a:solidFill>
                <a:srgbClr val="000000"/>
              </a:solidFill>
              <a:latin typeface="Arial"/>
              <a:ea typeface="Arial"/>
              <a:cs typeface="Arial"/>
              <a:sym typeface="Arial"/>
            </a:endParaRPr>
          </a:p>
        </p:txBody>
      </p:sp>
      <p:sp>
        <p:nvSpPr>
          <p:cNvPr id="285" name="Google Shape;285;p17"/>
          <p:cNvSpPr txBox="1"/>
          <p:nvPr/>
        </p:nvSpPr>
        <p:spPr>
          <a:xfrm>
            <a:off x="4529025" y="4999250"/>
            <a:ext cx="1566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pic>
        <p:nvPicPr>
          <p:cNvPr id="286" name="Google Shape;286;p17"/>
          <p:cNvPicPr preferRelativeResize="0"/>
          <p:nvPr/>
        </p:nvPicPr>
        <p:blipFill rotWithShape="1">
          <a:blip r:embed="rId4">
            <a:alphaModFix/>
          </a:blip>
          <a:srcRect/>
          <a:stretch/>
        </p:blipFill>
        <p:spPr>
          <a:xfrm>
            <a:off x="3861725" y="754200"/>
            <a:ext cx="2134700" cy="1677525"/>
          </a:xfrm>
          <a:prstGeom prst="rect">
            <a:avLst/>
          </a:prstGeom>
          <a:noFill/>
          <a:ln>
            <a:noFill/>
          </a:ln>
        </p:spPr>
      </p:pic>
      <p:pic>
        <p:nvPicPr>
          <p:cNvPr id="287" name="Google Shape;287;p17"/>
          <p:cNvPicPr preferRelativeResize="0"/>
          <p:nvPr/>
        </p:nvPicPr>
        <p:blipFill rotWithShape="1">
          <a:blip r:embed="rId4">
            <a:alphaModFix/>
          </a:blip>
          <a:srcRect/>
          <a:stretch/>
        </p:blipFill>
        <p:spPr>
          <a:xfrm>
            <a:off x="2314200" y="3901325"/>
            <a:ext cx="2134700" cy="1677525"/>
          </a:xfrm>
          <a:prstGeom prst="rect">
            <a:avLst/>
          </a:prstGeom>
          <a:noFill/>
          <a:ln>
            <a:noFill/>
          </a:ln>
        </p:spPr>
      </p:pic>
      <p:sp>
        <p:nvSpPr>
          <p:cNvPr id="288" name="Google Shape;288;p17"/>
          <p:cNvSpPr txBox="1"/>
          <p:nvPr/>
        </p:nvSpPr>
        <p:spPr>
          <a:xfrm>
            <a:off x="3961300" y="2363250"/>
            <a:ext cx="2296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Y6 - Nicholas</a:t>
            </a:r>
            <a:endParaRPr sz="1800" b="1" i="0" u="none" strike="noStrike" cap="none">
              <a:solidFill>
                <a:srgbClr val="000000"/>
              </a:solidFill>
              <a:latin typeface="Arial"/>
              <a:ea typeface="Arial"/>
              <a:cs typeface="Arial"/>
              <a:sym typeface="Arial"/>
            </a:endParaRPr>
          </a:p>
        </p:txBody>
      </p:sp>
      <p:sp>
        <p:nvSpPr>
          <p:cNvPr id="289" name="Google Shape;289;p17"/>
          <p:cNvSpPr txBox="1"/>
          <p:nvPr/>
        </p:nvSpPr>
        <p:spPr>
          <a:xfrm>
            <a:off x="2622225" y="5427750"/>
            <a:ext cx="1906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290" name="Google Shape;290;p17"/>
          <p:cNvSpPr txBox="1"/>
          <p:nvPr/>
        </p:nvSpPr>
        <p:spPr>
          <a:xfrm>
            <a:off x="7605863" y="3109450"/>
            <a:ext cx="1566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Y6 - Layla </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3a8f3736ad_1_0"/>
          <p:cNvSpPr txBox="1">
            <a:spLocks noGrp="1"/>
          </p:cNvSpPr>
          <p:nvPr>
            <p:ph type="subTitle" idx="1"/>
          </p:nvPr>
        </p:nvSpPr>
        <p:spPr>
          <a:xfrm>
            <a:off x="2999656" y="5085184"/>
            <a:ext cx="6400800" cy="1415100"/>
          </a:xfrm>
          <a:prstGeom prst="rect">
            <a:avLst/>
          </a:prstGeom>
          <a:noFill/>
          <a:ln>
            <a:noFill/>
          </a:ln>
        </p:spPr>
        <p:txBody>
          <a:bodyPr spcFirstLastPara="1" wrap="square" lIns="91425" tIns="45700" rIns="91425" bIns="45700" anchor="t" anchorCtr="0">
            <a:normAutofit lnSpcReduction="20000"/>
          </a:bodyPr>
          <a:lstStyle/>
          <a:p>
            <a:pPr marL="0" lvl="0" indent="0" algn="ctr" rtl="0">
              <a:lnSpc>
                <a:spcPct val="100000"/>
              </a:lnSpc>
              <a:spcBef>
                <a:spcPts val="0"/>
              </a:spcBef>
              <a:spcAft>
                <a:spcPts val="0"/>
              </a:spcAft>
              <a:buSzPts val="1920"/>
              <a:buNone/>
            </a:pPr>
            <a:r>
              <a:rPr lang="en-GB" sz="2400" b="1">
                <a:solidFill>
                  <a:schemeClr val="dk1"/>
                </a:solidFill>
                <a:latin typeface="Century Gothic"/>
                <a:ea typeface="Century Gothic"/>
                <a:cs typeface="Century Gothic"/>
                <a:sym typeface="Century Gothic"/>
              </a:rPr>
              <a:t>Whole School </a:t>
            </a:r>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 </a:t>
            </a:r>
            <a:r>
              <a:rPr lang="en-GB" sz="3600" b="1">
                <a:solidFill>
                  <a:schemeClr val="dk1"/>
                </a:solidFill>
                <a:latin typeface="Century Gothic"/>
                <a:ea typeface="Century Gothic"/>
                <a:cs typeface="Century Gothic"/>
                <a:sym typeface="Century Gothic"/>
              </a:rPr>
              <a:t>Star of the Week </a:t>
            </a:r>
            <a:endParaRPr sz="3600" b="1">
              <a:solidFill>
                <a:schemeClr val="dk1"/>
              </a:solidFill>
              <a:latin typeface="Century Gothic"/>
              <a:ea typeface="Century Gothic"/>
              <a:cs typeface="Century Gothic"/>
              <a:sym typeface="Century Gothic"/>
            </a:endParaRPr>
          </a:p>
          <a:p>
            <a:pPr marL="0" lvl="0" indent="0" algn="ctr" rtl="0">
              <a:lnSpc>
                <a:spcPct val="100000"/>
              </a:lnSpc>
              <a:spcBef>
                <a:spcPts val="1000"/>
              </a:spcBef>
              <a:spcAft>
                <a:spcPts val="0"/>
              </a:spcAft>
              <a:buSzPts val="1920"/>
              <a:buNone/>
            </a:pPr>
            <a:r>
              <a:rPr lang="en-GB" sz="2400" b="1">
                <a:solidFill>
                  <a:schemeClr val="dk1"/>
                </a:solidFill>
                <a:latin typeface="Century Gothic"/>
                <a:ea typeface="Century Gothic"/>
                <a:cs typeface="Century Gothic"/>
                <a:sym typeface="Century Gothic"/>
              </a:rPr>
              <a:t>Friday 12th September 2025 </a:t>
            </a:r>
            <a:endParaRPr sz="2400" b="1">
              <a:solidFill>
                <a:schemeClr val="dk1"/>
              </a:solidFill>
              <a:latin typeface="Century Gothic"/>
              <a:ea typeface="Century Gothic"/>
              <a:cs typeface="Century Gothic"/>
              <a:sym typeface="Century Gothic"/>
            </a:endParaRPr>
          </a:p>
        </p:txBody>
      </p:sp>
      <p:pic>
        <p:nvPicPr>
          <p:cNvPr id="297" name="Google Shape;297;g33a8f3736ad_1_0" descr="C:\Users\chinkson\AppData\Local\Microsoft\Windows\INetCache\Content.Word\StMarysCatholicSchool_Logo_RGB.PNG"/>
          <p:cNvPicPr preferRelativeResize="0"/>
          <p:nvPr/>
        </p:nvPicPr>
        <p:blipFill rotWithShape="1">
          <a:blip r:embed="rId3">
            <a:alphaModFix/>
          </a:blip>
          <a:srcRect/>
          <a:stretch/>
        </p:blipFill>
        <p:spPr>
          <a:xfrm>
            <a:off x="4986337" y="1700809"/>
            <a:ext cx="2837855" cy="2920404"/>
          </a:xfrm>
          <a:prstGeom prst="rect">
            <a:avLst/>
          </a:prstGeom>
          <a:noFill/>
          <a:ln>
            <a:noFill/>
          </a:ln>
        </p:spPr>
      </p:pic>
      <p:pic>
        <p:nvPicPr>
          <p:cNvPr id="298" name="Google Shape;298;g33a8f3736ad_1_0"/>
          <p:cNvPicPr preferRelativeResize="0"/>
          <p:nvPr/>
        </p:nvPicPr>
        <p:blipFill rotWithShape="1">
          <a:blip r:embed="rId4">
            <a:alphaModFix/>
          </a:blip>
          <a:srcRect/>
          <a:stretch/>
        </p:blipFill>
        <p:spPr>
          <a:xfrm>
            <a:off x="3431704" y="476672"/>
            <a:ext cx="5732555" cy="937289"/>
          </a:xfrm>
          <a:prstGeom prst="rect">
            <a:avLst/>
          </a:prstGeom>
          <a:noFill/>
          <a:ln>
            <a:noFill/>
          </a:ln>
        </p:spPr>
      </p:pic>
      <p:pic>
        <p:nvPicPr>
          <p:cNvPr id="299" name="Google Shape;299;g33a8f3736ad_1_0"/>
          <p:cNvPicPr preferRelativeResize="0"/>
          <p:nvPr/>
        </p:nvPicPr>
        <p:blipFill rotWithShape="1">
          <a:blip r:embed="rId5">
            <a:alphaModFix/>
          </a:blip>
          <a:srcRect/>
          <a:stretch/>
        </p:blipFill>
        <p:spPr>
          <a:xfrm>
            <a:off x="10704512" y="260649"/>
            <a:ext cx="1028691" cy="958552"/>
          </a:xfrm>
          <a:prstGeom prst="rect">
            <a:avLst/>
          </a:prstGeom>
          <a:noFill/>
          <a:ln>
            <a:noFill/>
          </a:ln>
        </p:spPr>
      </p:pic>
      <p:pic>
        <p:nvPicPr>
          <p:cNvPr id="300" name="Google Shape;300;g33a8f3736ad_1_0"/>
          <p:cNvPicPr preferRelativeResize="0"/>
          <p:nvPr/>
        </p:nvPicPr>
        <p:blipFill rotWithShape="1">
          <a:blip r:embed="rId5">
            <a:alphaModFix/>
          </a:blip>
          <a:srcRect/>
          <a:stretch/>
        </p:blipFill>
        <p:spPr>
          <a:xfrm>
            <a:off x="263351" y="188640"/>
            <a:ext cx="1110431" cy="1034719"/>
          </a:xfrm>
          <a:prstGeom prst="rect">
            <a:avLst/>
          </a:prstGeom>
          <a:noFill/>
          <a:ln>
            <a:noFill/>
          </a:ln>
        </p:spPr>
      </p:pic>
      <p:pic>
        <p:nvPicPr>
          <p:cNvPr id="301" name="Google Shape;301;g33a8f3736ad_1_0" descr="Yellow cartoon star icon. Vector illustration. - 114175649"/>
          <p:cNvPicPr preferRelativeResize="0"/>
          <p:nvPr/>
        </p:nvPicPr>
        <p:blipFill rotWithShape="1">
          <a:blip r:embed="rId6">
            <a:alphaModFix/>
          </a:blip>
          <a:srcRect/>
          <a:stretch/>
        </p:blipFill>
        <p:spPr>
          <a:xfrm>
            <a:off x="2881087" y="5420795"/>
            <a:ext cx="1101233" cy="648072"/>
          </a:xfrm>
          <a:prstGeom prst="rect">
            <a:avLst/>
          </a:prstGeom>
          <a:noFill/>
          <a:ln>
            <a:noFill/>
          </a:ln>
        </p:spPr>
      </p:pic>
      <p:pic>
        <p:nvPicPr>
          <p:cNvPr id="302" name="Google Shape;302;g33a8f3736ad_1_0" descr="Yellow cartoon star icon. Vector illustration. - 114175649"/>
          <p:cNvPicPr preferRelativeResize="0"/>
          <p:nvPr/>
        </p:nvPicPr>
        <p:blipFill rotWithShape="1">
          <a:blip r:embed="rId6">
            <a:alphaModFix/>
          </a:blip>
          <a:srcRect/>
          <a:stretch/>
        </p:blipFill>
        <p:spPr>
          <a:xfrm>
            <a:off x="8330808" y="5450959"/>
            <a:ext cx="1101233" cy="6480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364668" y="334971"/>
            <a:ext cx="1008112" cy="940904"/>
          </a:xfrm>
          <a:prstGeom prst="rect">
            <a:avLst/>
          </a:prstGeom>
          <a:noFill/>
          <a:ln>
            <a:noFill/>
          </a:ln>
        </p:spPr>
      </p:pic>
      <p:sp>
        <p:nvSpPr>
          <p:cNvPr id="160" name="Google Shape;160;p2"/>
          <p:cNvSpPr/>
          <p:nvPr/>
        </p:nvSpPr>
        <p:spPr>
          <a:xfrm>
            <a:off x="2063552" y="334971"/>
            <a:ext cx="8814284"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Our Father who art in Heaven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Hallowed be Thy Name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Thy Kingdom come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Thy will be done on Earth as it is in Heaven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Give us this day our daily bread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And forgive us our trespasses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As we forgive those who trespass against 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And lead us not into temptation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But deliver us from evil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00FF"/>
                </a:solidFill>
                <a:latin typeface="Comic Sans MS"/>
                <a:ea typeface="Comic Sans MS"/>
                <a:cs typeface="Comic Sans MS"/>
                <a:sym typeface="Comic Sans MS"/>
              </a:rPr>
              <a:t>Amen</a:t>
            </a:r>
            <a:endParaRPr sz="1400" b="0" i="0" u="none" strike="noStrike" cap="none">
              <a:solidFill>
                <a:srgbClr val="000000"/>
              </a:solidFill>
              <a:latin typeface="Arial"/>
              <a:ea typeface="Arial"/>
              <a:cs typeface="Arial"/>
              <a:sym typeface="Arial"/>
            </a:endParaRPr>
          </a:p>
        </p:txBody>
      </p:sp>
      <p:pic>
        <p:nvPicPr>
          <p:cNvPr id="161" name="Google Shape;161;p2" descr="Blog | Mary, Mother of the Church"/>
          <p:cNvPicPr preferRelativeResize="0"/>
          <p:nvPr/>
        </p:nvPicPr>
        <p:blipFill rotWithShape="1">
          <a:blip r:embed="rId4">
            <a:alphaModFix/>
          </a:blip>
          <a:srcRect/>
          <a:stretch/>
        </p:blipFill>
        <p:spPr>
          <a:xfrm>
            <a:off x="4655840" y="3789040"/>
            <a:ext cx="3335005" cy="2880320"/>
          </a:xfrm>
          <a:prstGeom prst="rect">
            <a:avLst/>
          </a:prstGeom>
          <a:noFill/>
          <a:ln>
            <a:noFill/>
          </a:ln>
        </p:spPr>
      </p:pic>
      <p:pic>
        <p:nvPicPr>
          <p:cNvPr id="162" name="Google Shape;162;p2" descr="C:\Users\lherman\AppData\Local\Microsoft\Windows\Temporary Internet Files\Content.Outlook\790V5TZ6\StMarysCatholicSchool_Logo_RGB.PNG"/>
          <p:cNvPicPr preferRelativeResize="0"/>
          <p:nvPr/>
        </p:nvPicPr>
        <p:blipFill rotWithShape="1">
          <a:blip r:embed="rId3">
            <a:alphaModFix/>
          </a:blip>
          <a:srcRect/>
          <a:stretch/>
        </p:blipFill>
        <p:spPr>
          <a:xfrm>
            <a:off x="10560496" y="360822"/>
            <a:ext cx="1008112" cy="9409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 descr="Mary, Mother Of Jesus Madonna, PNG, 588x792px, Mary, Art, Ave Maria, Child  Jesus, Christianity Download Free"/>
          <p:cNvPicPr preferRelativeResize="0"/>
          <p:nvPr/>
        </p:nvPicPr>
        <p:blipFill rotWithShape="1">
          <a:blip r:embed="rId3">
            <a:alphaModFix/>
          </a:blip>
          <a:srcRect/>
          <a:stretch/>
        </p:blipFill>
        <p:spPr>
          <a:xfrm>
            <a:off x="1237863" y="404664"/>
            <a:ext cx="2109187" cy="2405581"/>
          </a:xfrm>
          <a:prstGeom prst="rect">
            <a:avLst/>
          </a:prstGeom>
          <a:noFill/>
          <a:ln>
            <a:noFill/>
          </a:ln>
        </p:spPr>
      </p:pic>
      <p:sp>
        <p:nvSpPr>
          <p:cNvPr id="168" name="Google Shape;168;p3"/>
          <p:cNvSpPr txBox="1">
            <a:spLocks noGrp="1"/>
          </p:cNvSpPr>
          <p:nvPr>
            <p:ph type="body" idx="1"/>
          </p:nvPr>
        </p:nvSpPr>
        <p:spPr>
          <a:xfrm>
            <a:off x="3347051" y="774620"/>
            <a:ext cx="5125214" cy="580254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240"/>
              <a:buNone/>
            </a:pPr>
            <a:r>
              <a:rPr lang="en-GB" sz="2800">
                <a:solidFill>
                  <a:srgbClr val="00B050"/>
                </a:solidFill>
                <a:latin typeface="Comic Sans MS"/>
                <a:ea typeface="Comic Sans MS"/>
                <a:cs typeface="Comic Sans MS"/>
                <a:sym typeface="Comic Sans MS"/>
              </a:rPr>
              <a:t>Hail Mary, Full of Grace</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The Lord is with Thee</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Blessed are Thou amongst women </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And Blessed is the fruit of Thy womb, Jesus</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Holy Mary , Mother of God</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Pray for us sinners </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Now and in the hour of our death</a:t>
            </a:r>
            <a:endParaRPr/>
          </a:p>
          <a:p>
            <a:pPr marL="0" lvl="0" indent="0" algn="ctr" rtl="0">
              <a:lnSpc>
                <a:spcPct val="100000"/>
              </a:lnSpc>
              <a:spcBef>
                <a:spcPts val="1000"/>
              </a:spcBef>
              <a:spcAft>
                <a:spcPts val="0"/>
              </a:spcAft>
              <a:buSzPts val="2240"/>
              <a:buNone/>
            </a:pPr>
            <a:r>
              <a:rPr lang="en-GB" sz="2800">
                <a:solidFill>
                  <a:srgbClr val="00B050"/>
                </a:solidFill>
                <a:latin typeface="Comic Sans MS"/>
                <a:ea typeface="Comic Sans MS"/>
                <a:cs typeface="Comic Sans MS"/>
                <a:sym typeface="Comic Sans MS"/>
              </a:rPr>
              <a:t>Amen</a:t>
            </a:r>
            <a:endParaRPr sz="2800">
              <a:solidFill>
                <a:srgbClr val="00B050"/>
              </a:solidFill>
              <a:latin typeface="Comic Sans MS"/>
              <a:ea typeface="Comic Sans MS"/>
              <a:cs typeface="Comic Sans MS"/>
              <a:sym typeface="Comic Sans MS"/>
            </a:endParaRPr>
          </a:p>
        </p:txBody>
      </p:sp>
      <p:pic>
        <p:nvPicPr>
          <p:cNvPr id="169" name="Google Shape;169;p3" descr="Mary, Mother of Jesus – Diocesan"/>
          <p:cNvPicPr preferRelativeResize="0"/>
          <p:nvPr/>
        </p:nvPicPr>
        <p:blipFill rotWithShape="1">
          <a:blip r:embed="rId4">
            <a:alphaModFix/>
          </a:blip>
          <a:srcRect/>
          <a:stretch/>
        </p:blipFill>
        <p:spPr>
          <a:xfrm>
            <a:off x="8976320" y="4243415"/>
            <a:ext cx="2520280" cy="2356074"/>
          </a:xfrm>
          <a:prstGeom prst="rect">
            <a:avLst/>
          </a:prstGeom>
          <a:noFill/>
          <a:ln>
            <a:noFill/>
          </a:ln>
        </p:spPr>
      </p:pic>
      <p:pic>
        <p:nvPicPr>
          <p:cNvPr id="170" name="Google Shape;170;p3"/>
          <p:cNvPicPr preferRelativeResize="0"/>
          <p:nvPr/>
        </p:nvPicPr>
        <p:blipFill rotWithShape="1">
          <a:blip r:embed="rId5">
            <a:alphaModFix/>
          </a:blip>
          <a:srcRect/>
          <a:stretch/>
        </p:blipFill>
        <p:spPr>
          <a:xfrm>
            <a:off x="10699870" y="306049"/>
            <a:ext cx="988523" cy="921123"/>
          </a:xfrm>
          <a:prstGeom prst="rect">
            <a:avLst/>
          </a:prstGeom>
          <a:noFill/>
          <a:ln>
            <a:noFill/>
          </a:ln>
        </p:spPr>
      </p:pic>
      <p:pic>
        <p:nvPicPr>
          <p:cNvPr id="171" name="Google Shape;171;p3"/>
          <p:cNvPicPr preferRelativeResize="0"/>
          <p:nvPr/>
        </p:nvPicPr>
        <p:blipFill rotWithShape="1">
          <a:blip r:embed="rId5">
            <a:alphaModFix/>
          </a:blip>
          <a:srcRect/>
          <a:stretch/>
        </p:blipFill>
        <p:spPr>
          <a:xfrm>
            <a:off x="130923" y="188640"/>
            <a:ext cx="988523" cy="9211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p:nvPr/>
        </p:nvSpPr>
        <p:spPr>
          <a:xfrm>
            <a:off x="2135560" y="764704"/>
            <a:ext cx="6048672" cy="4839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0000"/>
                </a:solidFill>
                <a:latin typeface="Century Gothic"/>
                <a:ea typeface="Century Gothic"/>
                <a:cs typeface="Century Gothic"/>
                <a:sym typeface="Century Gothic"/>
              </a:rPr>
              <a:t>St Mary’s School Prayer</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050"/>
              <a:buFont typeface="Arial"/>
              <a:buNone/>
            </a:pPr>
            <a:r>
              <a:rPr lang="en-GB" sz="1050" b="1" i="0" u="none" strike="noStrike" cap="none">
                <a:solidFill>
                  <a:schemeClr val="dk1"/>
                </a:solidFill>
                <a:latin typeface="Century Gothic"/>
                <a:ea typeface="Century Gothic"/>
                <a:cs typeface="Century Gothic"/>
                <a:sym typeface="Century Gothic"/>
              </a:rPr>
              <a:t> </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O Holy Mary,</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Mother and Patron of our school, </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Turn your eyes of mercy towards us,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that we may love God</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With all our hearts!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May we imitate the tenderness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of your Son, Jesus,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showing love and respect</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For each person</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and ourselves as children of God.</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Guided by the Holy Spirit,</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May we create the school,</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where Mercy and Compassion</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Is the centre of our lives.</a:t>
            </a:r>
            <a:endParaRPr sz="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entury Gothic"/>
                <a:ea typeface="Century Gothic"/>
                <a:cs typeface="Century Gothic"/>
                <a:sym typeface="Century Gothic"/>
              </a:rPr>
              <a:t>Amen</a:t>
            </a:r>
            <a:endParaRPr sz="800" b="0" i="0" u="none" strike="noStrike" cap="none">
              <a:solidFill>
                <a:schemeClr val="dk1"/>
              </a:solidFill>
              <a:latin typeface="Times New Roman"/>
              <a:ea typeface="Times New Roman"/>
              <a:cs typeface="Times New Roman"/>
              <a:sym typeface="Times New Roman"/>
            </a:endParaRPr>
          </a:p>
        </p:txBody>
      </p:sp>
      <p:pic>
        <p:nvPicPr>
          <p:cNvPr id="177" name="Google Shape;177;p4"/>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178" name="Google Shape;178;p4"/>
          <p:cNvPicPr preferRelativeResize="0"/>
          <p:nvPr/>
        </p:nvPicPr>
        <p:blipFill rotWithShape="1">
          <a:blip r:embed="rId3">
            <a:alphaModFix/>
          </a:blip>
          <a:srcRect/>
          <a:stretch/>
        </p:blipFill>
        <p:spPr>
          <a:xfrm>
            <a:off x="374381" y="331900"/>
            <a:ext cx="988523" cy="921123"/>
          </a:xfrm>
          <a:prstGeom prst="rect">
            <a:avLst/>
          </a:prstGeom>
          <a:noFill/>
          <a:ln>
            <a:noFill/>
          </a:ln>
        </p:spPr>
      </p:pic>
      <p:pic>
        <p:nvPicPr>
          <p:cNvPr id="179" name="Google Shape;179;p4"/>
          <p:cNvPicPr preferRelativeResize="0"/>
          <p:nvPr/>
        </p:nvPicPr>
        <p:blipFill rotWithShape="1">
          <a:blip r:embed="rId4">
            <a:alphaModFix/>
          </a:blip>
          <a:srcRect/>
          <a:stretch/>
        </p:blipFill>
        <p:spPr>
          <a:xfrm>
            <a:off x="8616280" y="2924944"/>
            <a:ext cx="2847079" cy="35237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2fc700b20f8_2_6"/>
          <p:cNvPicPr preferRelativeResize="0"/>
          <p:nvPr/>
        </p:nvPicPr>
        <p:blipFill rotWithShape="1">
          <a:blip r:embed="rId3">
            <a:alphaModFix/>
          </a:blip>
          <a:srcRect/>
          <a:stretch/>
        </p:blipFill>
        <p:spPr>
          <a:xfrm>
            <a:off x="10699870" y="306049"/>
            <a:ext cx="988523" cy="921123"/>
          </a:xfrm>
          <a:prstGeom prst="rect">
            <a:avLst/>
          </a:prstGeom>
          <a:noFill/>
          <a:ln>
            <a:noFill/>
          </a:ln>
        </p:spPr>
      </p:pic>
      <p:pic>
        <p:nvPicPr>
          <p:cNvPr id="185" name="Google Shape;185;g2fc700b20f8_2_6"/>
          <p:cNvPicPr preferRelativeResize="0"/>
          <p:nvPr/>
        </p:nvPicPr>
        <p:blipFill rotWithShape="1">
          <a:blip r:embed="rId3">
            <a:alphaModFix/>
          </a:blip>
          <a:srcRect/>
          <a:stretch/>
        </p:blipFill>
        <p:spPr>
          <a:xfrm>
            <a:off x="374381" y="331900"/>
            <a:ext cx="988523" cy="921123"/>
          </a:xfrm>
          <a:prstGeom prst="rect">
            <a:avLst/>
          </a:prstGeom>
          <a:noFill/>
          <a:ln>
            <a:noFill/>
          </a:ln>
        </p:spPr>
      </p:pic>
      <p:pic>
        <p:nvPicPr>
          <p:cNvPr id="186" name="Google Shape;186;g2fc700b20f8_2_6"/>
          <p:cNvPicPr preferRelativeResize="0"/>
          <p:nvPr/>
        </p:nvPicPr>
        <p:blipFill rotWithShape="1">
          <a:blip r:embed="rId4">
            <a:alphaModFix/>
          </a:blip>
          <a:srcRect/>
          <a:stretch/>
        </p:blipFill>
        <p:spPr>
          <a:xfrm>
            <a:off x="8616280" y="2924944"/>
            <a:ext cx="2847080" cy="3523793"/>
          </a:xfrm>
          <a:prstGeom prst="rect">
            <a:avLst/>
          </a:prstGeom>
          <a:noFill/>
          <a:ln>
            <a:noFill/>
          </a:ln>
        </p:spPr>
      </p:pic>
      <p:pic>
        <p:nvPicPr>
          <p:cNvPr id="187" name="Google Shape;187;g2fc700b20f8_2_6"/>
          <p:cNvPicPr preferRelativeResize="0"/>
          <p:nvPr/>
        </p:nvPicPr>
        <p:blipFill rotWithShape="1">
          <a:blip r:embed="rId5">
            <a:alphaModFix/>
          </a:blip>
          <a:srcRect/>
          <a:stretch/>
        </p:blipFill>
        <p:spPr>
          <a:xfrm>
            <a:off x="1516600" y="968275"/>
            <a:ext cx="6704976" cy="5230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body" idx="1"/>
          </p:nvPr>
        </p:nvSpPr>
        <p:spPr>
          <a:xfrm>
            <a:off x="921525" y="4096250"/>
            <a:ext cx="9386100" cy="2515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40"/>
              <a:buNone/>
            </a:pPr>
            <a:endParaRPr sz="2100"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1986" b="1">
                <a:latin typeface="Century Gothic"/>
                <a:ea typeface="Century Gothic"/>
                <a:cs typeface="Century Gothic"/>
                <a:sym typeface="Century Gothic"/>
              </a:rPr>
              <a:t>EYFS</a:t>
            </a:r>
            <a:endParaRPr sz="1986"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endParaRPr sz="1986"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1986" b="1">
                <a:latin typeface="Century Gothic"/>
                <a:ea typeface="Century Gothic"/>
                <a:cs typeface="Century Gothic"/>
                <a:sym typeface="Century Gothic"/>
              </a:rPr>
              <a:t>Reception- For her amazing efforts in Reception this week and getting 100% on her phonics assessment.  </a:t>
            </a:r>
            <a:endParaRPr sz="1986"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endParaRPr sz="1986" b="1">
              <a:latin typeface="Century Gothic"/>
              <a:ea typeface="Century Gothic"/>
              <a:cs typeface="Century Gothic"/>
              <a:sym typeface="Century Gothic"/>
            </a:endParaRPr>
          </a:p>
          <a:p>
            <a:pPr marL="0" lvl="0" indent="0" algn="ctr" rtl="0">
              <a:lnSpc>
                <a:spcPct val="100000"/>
              </a:lnSpc>
              <a:spcBef>
                <a:spcPts val="1000"/>
              </a:spcBef>
              <a:spcAft>
                <a:spcPts val="0"/>
              </a:spcAft>
              <a:buClr>
                <a:schemeClr val="dk1"/>
              </a:buClr>
              <a:buSzPts val="1440"/>
              <a:buFont typeface="Arial"/>
              <a:buNone/>
            </a:pPr>
            <a:r>
              <a:rPr lang="en-GB" sz="1870" b="1">
                <a:latin typeface="Century Gothic"/>
                <a:ea typeface="Century Gothic"/>
                <a:cs typeface="Century Gothic"/>
                <a:sym typeface="Century Gothic"/>
              </a:rPr>
              <a:t>Miss Barker </a:t>
            </a:r>
            <a:endParaRPr/>
          </a:p>
        </p:txBody>
      </p:sp>
      <p:pic>
        <p:nvPicPr>
          <p:cNvPr id="193" name="Google Shape;193;p35"/>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194" name="Google Shape;194;p35"/>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195" name="Google Shape;195;p35" title="Ivy.JPG"/>
          <p:cNvPicPr preferRelativeResize="0"/>
          <p:nvPr/>
        </p:nvPicPr>
        <p:blipFill rotWithShape="1">
          <a:blip r:embed="rId4">
            <a:alphaModFix/>
          </a:blip>
          <a:srcRect/>
          <a:stretch/>
        </p:blipFill>
        <p:spPr>
          <a:xfrm>
            <a:off x="4258281" y="331900"/>
            <a:ext cx="2843589" cy="37914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6"/>
          <p:cNvSpPr txBox="1">
            <a:spLocks noGrp="1"/>
          </p:cNvSpPr>
          <p:nvPr>
            <p:ph type="body" idx="1"/>
          </p:nvPr>
        </p:nvSpPr>
        <p:spPr>
          <a:xfrm>
            <a:off x="1049181" y="4954022"/>
            <a:ext cx="8886600" cy="14340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SzPts val="1439"/>
              <a:buNone/>
            </a:pPr>
            <a:r>
              <a:rPr lang="en-GB" sz="3558" b="1">
                <a:latin typeface="Century Gothic"/>
                <a:ea typeface="Century Gothic"/>
                <a:cs typeface="Century Gothic"/>
                <a:sym typeface="Century Gothic"/>
              </a:rPr>
              <a:t>Year 1</a:t>
            </a:r>
            <a:endParaRPr sz="3558" b="1">
              <a:latin typeface="Century Gothic"/>
              <a:ea typeface="Century Gothic"/>
              <a:cs typeface="Century Gothic"/>
              <a:sym typeface="Century Gothic"/>
            </a:endParaRPr>
          </a:p>
          <a:p>
            <a:pPr marL="0" lvl="0" indent="0" algn="ctr" rtl="0">
              <a:lnSpc>
                <a:spcPct val="100000"/>
              </a:lnSpc>
              <a:spcBef>
                <a:spcPts val="1000"/>
              </a:spcBef>
              <a:spcAft>
                <a:spcPts val="0"/>
              </a:spcAft>
              <a:buSzPts val="1440"/>
              <a:buNone/>
            </a:pPr>
            <a:r>
              <a:rPr lang="en-GB" sz="3010" b="1">
                <a:latin typeface="Century Gothic"/>
                <a:ea typeface="Century Gothic"/>
                <a:cs typeface="Century Gothic"/>
                <a:sym typeface="Century Gothic"/>
              </a:rPr>
              <a:t>Miss Begum </a:t>
            </a:r>
            <a:endParaRPr sz="3010"/>
          </a:p>
          <a:p>
            <a:pPr marL="457200" lvl="0" indent="-228600" algn="ctr" rtl="0">
              <a:lnSpc>
                <a:spcPct val="100000"/>
              </a:lnSpc>
              <a:spcBef>
                <a:spcPts val="1000"/>
              </a:spcBef>
              <a:spcAft>
                <a:spcPts val="0"/>
              </a:spcAft>
              <a:buSzPts val="960"/>
              <a:buNone/>
            </a:pPr>
            <a:endParaRPr/>
          </a:p>
        </p:txBody>
      </p:sp>
      <p:pic>
        <p:nvPicPr>
          <p:cNvPr id="201" name="Google Shape;201;p36"/>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02" name="Google Shape;202;p36"/>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03" name="Google Shape;203;p36"/>
          <p:cNvPicPr preferRelativeResize="0"/>
          <p:nvPr/>
        </p:nvPicPr>
        <p:blipFill rotWithShape="1">
          <a:blip r:embed="rId4">
            <a:alphaModFix/>
          </a:blip>
          <a:srcRect t="54129"/>
          <a:stretch/>
        </p:blipFill>
        <p:spPr>
          <a:xfrm rot="-5400000">
            <a:off x="3498324" y="1653976"/>
            <a:ext cx="3742575" cy="26023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body" idx="1"/>
          </p:nvPr>
        </p:nvSpPr>
        <p:spPr>
          <a:xfrm>
            <a:off x="2001325" y="4834600"/>
            <a:ext cx="6939600" cy="1852500"/>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100000"/>
              </a:lnSpc>
              <a:spcBef>
                <a:spcPts val="0"/>
              </a:spcBef>
              <a:spcAft>
                <a:spcPts val="0"/>
              </a:spcAft>
              <a:buSzPct val="61394"/>
              <a:buNone/>
            </a:pPr>
            <a:endParaRPr sz="2345" b="1">
              <a:latin typeface="Century Gothic"/>
              <a:ea typeface="Century Gothic"/>
              <a:cs typeface="Century Gothic"/>
              <a:sym typeface="Century Gothic"/>
            </a:endParaRPr>
          </a:p>
          <a:p>
            <a:pPr marL="0" lvl="0" indent="0" algn="ctr" rtl="0">
              <a:lnSpc>
                <a:spcPct val="100000"/>
              </a:lnSpc>
              <a:spcBef>
                <a:spcPts val="0"/>
              </a:spcBef>
              <a:spcAft>
                <a:spcPts val="0"/>
              </a:spcAft>
              <a:buSzPct val="25706"/>
              <a:buNone/>
            </a:pPr>
            <a:r>
              <a:rPr lang="en-GB" sz="5600" b="1">
                <a:latin typeface="Century Gothic"/>
                <a:ea typeface="Century Gothic"/>
                <a:cs typeface="Century Gothic"/>
                <a:sym typeface="Century Gothic"/>
              </a:rPr>
              <a:t>Year 2</a:t>
            </a:r>
            <a:endParaRPr sz="5600" b="1">
              <a:latin typeface="Century Gothic"/>
              <a:ea typeface="Century Gothic"/>
              <a:cs typeface="Century Gothic"/>
              <a:sym typeface="Century Gothic"/>
            </a:endParaRPr>
          </a:p>
          <a:p>
            <a:pPr marL="0" lvl="0" indent="0" algn="ctr" rtl="0">
              <a:lnSpc>
                <a:spcPct val="100000"/>
              </a:lnSpc>
              <a:spcBef>
                <a:spcPts val="0"/>
              </a:spcBef>
              <a:spcAft>
                <a:spcPts val="0"/>
              </a:spcAft>
              <a:buSzPct val="25706"/>
              <a:buNone/>
            </a:pPr>
            <a:endParaRPr sz="5600" b="1">
              <a:latin typeface="Century Gothic"/>
              <a:ea typeface="Century Gothic"/>
              <a:cs typeface="Century Gothic"/>
              <a:sym typeface="Century Gothic"/>
            </a:endParaRPr>
          </a:p>
          <a:p>
            <a:pPr marL="0" lvl="0" indent="0" algn="ctr" rtl="0">
              <a:lnSpc>
                <a:spcPct val="100000"/>
              </a:lnSpc>
              <a:spcBef>
                <a:spcPts val="0"/>
              </a:spcBef>
              <a:spcAft>
                <a:spcPts val="0"/>
              </a:spcAft>
              <a:buSzPct val="30778"/>
              <a:buNone/>
            </a:pPr>
            <a:r>
              <a:rPr lang="en-GB" sz="4676" b="1">
                <a:latin typeface="Century Gothic"/>
                <a:ea typeface="Century Gothic"/>
                <a:cs typeface="Century Gothic"/>
                <a:sym typeface="Century Gothic"/>
              </a:rPr>
              <a:t>Whole Class </a:t>
            </a:r>
            <a:endParaRPr sz="4676" b="1">
              <a:latin typeface="Century Gothic"/>
              <a:ea typeface="Century Gothic"/>
              <a:cs typeface="Century Gothic"/>
              <a:sym typeface="Century Gothic"/>
            </a:endParaRPr>
          </a:p>
          <a:p>
            <a:pPr marL="0" lvl="0" indent="0" algn="ctr" rtl="0">
              <a:lnSpc>
                <a:spcPct val="100000"/>
              </a:lnSpc>
              <a:spcBef>
                <a:spcPts val="0"/>
              </a:spcBef>
              <a:spcAft>
                <a:spcPts val="0"/>
              </a:spcAft>
              <a:buSzPct val="30778"/>
              <a:buNone/>
            </a:pPr>
            <a:r>
              <a:rPr lang="en-GB" sz="4676" b="1">
                <a:latin typeface="Century Gothic"/>
                <a:ea typeface="Century Gothic"/>
                <a:cs typeface="Century Gothic"/>
                <a:sym typeface="Century Gothic"/>
              </a:rPr>
              <a:t>For settling in so well and adapting to the new expectations of Year 2!</a:t>
            </a:r>
            <a:endParaRPr sz="4676" b="1">
              <a:latin typeface="Century Gothic"/>
              <a:ea typeface="Century Gothic"/>
              <a:cs typeface="Century Gothic"/>
              <a:sym typeface="Century Gothic"/>
            </a:endParaRPr>
          </a:p>
          <a:p>
            <a:pPr marL="0" lvl="0" indent="0" algn="ctr" rtl="0">
              <a:lnSpc>
                <a:spcPct val="100000"/>
              </a:lnSpc>
              <a:spcBef>
                <a:spcPts val="0"/>
              </a:spcBef>
              <a:spcAft>
                <a:spcPts val="0"/>
              </a:spcAft>
              <a:buSzPct val="25706"/>
              <a:buNone/>
            </a:pPr>
            <a:endParaRPr sz="5600" b="1">
              <a:latin typeface="Century Gothic"/>
              <a:ea typeface="Century Gothic"/>
              <a:cs typeface="Century Gothic"/>
              <a:sym typeface="Century Gothic"/>
            </a:endParaRPr>
          </a:p>
          <a:p>
            <a:pPr marL="0" lvl="0" indent="0" algn="ctr" rtl="0">
              <a:lnSpc>
                <a:spcPct val="100000"/>
              </a:lnSpc>
              <a:spcBef>
                <a:spcPts val="0"/>
              </a:spcBef>
              <a:spcAft>
                <a:spcPts val="0"/>
              </a:spcAft>
              <a:buSzPct val="25711"/>
              <a:buNone/>
            </a:pPr>
            <a:r>
              <a:rPr lang="en-GB" sz="5600" b="1">
                <a:latin typeface="Century Gothic"/>
                <a:ea typeface="Century Gothic"/>
                <a:cs typeface="Century Gothic"/>
                <a:sym typeface="Century Gothic"/>
              </a:rPr>
              <a:t>Miss Sweet </a:t>
            </a:r>
            <a:endParaRPr sz="5600"/>
          </a:p>
          <a:p>
            <a:pPr marL="457200" lvl="0" indent="-228600" algn="ctr" rtl="0">
              <a:lnSpc>
                <a:spcPct val="100000"/>
              </a:lnSpc>
              <a:spcBef>
                <a:spcPts val="1000"/>
              </a:spcBef>
              <a:spcAft>
                <a:spcPts val="0"/>
              </a:spcAft>
              <a:buSzPts val="312"/>
              <a:buNone/>
            </a:pPr>
            <a:endParaRPr sz="5600" b="1">
              <a:latin typeface="Century Gothic"/>
              <a:ea typeface="Century Gothic"/>
              <a:cs typeface="Century Gothic"/>
              <a:sym typeface="Century Gothic"/>
            </a:endParaRPr>
          </a:p>
        </p:txBody>
      </p:sp>
      <p:pic>
        <p:nvPicPr>
          <p:cNvPr id="209" name="Google Shape;209;p37"/>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10" name="Google Shape;210;p37"/>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11" name="Google Shape;211;p37"/>
          <p:cNvPicPr preferRelativeResize="0"/>
          <p:nvPr/>
        </p:nvPicPr>
        <p:blipFill rotWithShape="1">
          <a:blip r:embed="rId4">
            <a:alphaModFix/>
          </a:blip>
          <a:srcRect/>
          <a:stretch/>
        </p:blipFill>
        <p:spPr>
          <a:xfrm>
            <a:off x="971300" y="2370450"/>
            <a:ext cx="2837525" cy="2931700"/>
          </a:xfrm>
          <a:prstGeom prst="rect">
            <a:avLst/>
          </a:prstGeom>
          <a:noFill/>
          <a:ln>
            <a:noFill/>
          </a:ln>
        </p:spPr>
      </p:pic>
      <p:pic>
        <p:nvPicPr>
          <p:cNvPr id="212" name="Google Shape;212;p37"/>
          <p:cNvPicPr preferRelativeResize="0"/>
          <p:nvPr/>
        </p:nvPicPr>
        <p:blipFill rotWithShape="1">
          <a:blip r:embed="rId5">
            <a:alphaModFix/>
          </a:blip>
          <a:srcRect/>
          <a:stretch/>
        </p:blipFill>
        <p:spPr>
          <a:xfrm>
            <a:off x="6969699" y="331900"/>
            <a:ext cx="3859975" cy="4484400"/>
          </a:xfrm>
          <a:prstGeom prst="rect">
            <a:avLst/>
          </a:prstGeom>
          <a:noFill/>
          <a:ln>
            <a:noFill/>
          </a:ln>
        </p:spPr>
      </p:pic>
      <p:pic>
        <p:nvPicPr>
          <p:cNvPr id="213" name="Google Shape;213;p37"/>
          <p:cNvPicPr preferRelativeResize="0"/>
          <p:nvPr/>
        </p:nvPicPr>
        <p:blipFill rotWithShape="1">
          <a:blip r:embed="rId6">
            <a:alphaModFix/>
          </a:blip>
          <a:srcRect/>
          <a:stretch/>
        </p:blipFill>
        <p:spPr>
          <a:xfrm>
            <a:off x="4592974" y="196075"/>
            <a:ext cx="2037675" cy="2567175"/>
          </a:xfrm>
          <a:prstGeom prst="rect">
            <a:avLst/>
          </a:prstGeom>
          <a:noFill/>
          <a:ln>
            <a:noFill/>
          </a:ln>
        </p:spPr>
      </p:pic>
      <p:pic>
        <p:nvPicPr>
          <p:cNvPr id="214" name="Google Shape;214;p37"/>
          <p:cNvPicPr preferRelativeResize="0"/>
          <p:nvPr/>
        </p:nvPicPr>
        <p:blipFill rotWithShape="1">
          <a:blip r:embed="rId7">
            <a:alphaModFix/>
          </a:blip>
          <a:srcRect/>
          <a:stretch/>
        </p:blipFill>
        <p:spPr>
          <a:xfrm>
            <a:off x="2033199" y="51725"/>
            <a:ext cx="1775625" cy="2499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txBox="1">
            <a:spLocks noGrp="1"/>
          </p:cNvSpPr>
          <p:nvPr>
            <p:ph type="body" idx="1"/>
          </p:nvPr>
        </p:nvSpPr>
        <p:spPr>
          <a:xfrm>
            <a:off x="370524" y="4872876"/>
            <a:ext cx="10119600" cy="1673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39"/>
              <a:buNone/>
            </a:pPr>
            <a:r>
              <a:rPr lang="en-GB" sz="2043" b="1">
                <a:latin typeface="Century Gothic"/>
                <a:ea typeface="Century Gothic"/>
                <a:cs typeface="Century Gothic"/>
                <a:sym typeface="Century Gothic"/>
              </a:rPr>
              <a:t>Year 3</a:t>
            </a:r>
            <a:endParaRPr sz="2043" b="1">
              <a:latin typeface="Century Gothic"/>
              <a:ea typeface="Century Gothic"/>
              <a:cs typeface="Century Gothic"/>
              <a:sym typeface="Century Gothic"/>
            </a:endParaRPr>
          </a:p>
          <a:p>
            <a:pPr marL="0" lvl="0" indent="0" algn="l" rtl="0">
              <a:lnSpc>
                <a:spcPct val="100000"/>
              </a:lnSpc>
              <a:spcBef>
                <a:spcPts val="0"/>
              </a:spcBef>
              <a:spcAft>
                <a:spcPts val="0"/>
              </a:spcAft>
              <a:buSzPts val="1439"/>
              <a:buNone/>
            </a:pPr>
            <a:endParaRPr sz="1525"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1925" b="1">
                <a:latin typeface="Century Gothic"/>
                <a:ea typeface="Century Gothic"/>
                <a:cs typeface="Century Gothic"/>
                <a:sym typeface="Century Gothic"/>
              </a:rPr>
              <a:t>For quietly getting on with what needs to be done.</a:t>
            </a:r>
            <a:endParaRPr sz="1925"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endParaRPr sz="1525" b="1">
              <a:latin typeface="Century Gothic"/>
              <a:ea typeface="Century Gothic"/>
              <a:cs typeface="Century Gothic"/>
              <a:sym typeface="Century Gothic"/>
            </a:endParaRPr>
          </a:p>
          <a:p>
            <a:pPr marL="0" lvl="0" indent="0" algn="ctr" rtl="0">
              <a:lnSpc>
                <a:spcPct val="100000"/>
              </a:lnSpc>
              <a:spcBef>
                <a:spcPts val="0"/>
              </a:spcBef>
              <a:spcAft>
                <a:spcPts val="0"/>
              </a:spcAft>
              <a:buSzPts val="1439"/>
              <a:buNone/>
            </a:pPr>
            <a:r>
              <a:rPr lang="en-GB" sz="1916" b="1">
                <a:latin typeface="Century Gothic"/>
                <a:ea typeface="Century Gothic"/>
                <a:cs typeface="Century Gothic"/>
                <a:sym typeface="Century Gothic"/>
              </a:rPr>
              <a:t>Mr. Larke</a:t>
            </a:r>
            <a:endParaRPr sz="1916" b="1">
              <a:latin typeface="Century Gothic"/>
              <a:ea typeface="Century Gothic"/>
              <a:cs typeface="Century Gothic"/>
              <a:sym typeface="Century Gothic"/>
            </a:endParaRPr>
          </a:p>
        </p:txBody>
      </p:sp>
      <p:pic>
        <p:nvPicPr>
          <p:cNvPr id="220" name="Google Shape;220;p38"/>
          <p:cNvPicPr preferRelativeResize="0"/>
          <p:nvPr/>
        </p:nvPicPr>
        <p:blipFill rotWithShape="1">
          <a:blip r:embed="rId3">
            <a:alphaModFix/>
          </a:blip>
          <a:srcRect/>
          <a:stretch/>
        </p:blipFill>
        <p:spPr>
          <a:xfrm>
            <a:off x="10632634" y="331899"/>
            <a:ext cx="988523" cy="921123"/>
          </a:xfrm>
          <a:prstGeom prst="rect">
            <a:avLst/>
          </a:prstGeom>
          <a:noFill/>
          <a:ln>
            <a:noFill/>
          </a:ln>
        </p:spPr>
      </p:pic>
      <p:pic>
        <p:nvPicPr>
          <p:cNvPr id="221" name="Google Shape;221;p38"/>
          <p:cNvPicPr preferRelativeResize="0"/>
          <p:nvPr/>
        </p:nvPicPr>
        <p:blipFill rotWithShape="1">
          <a:blip r:embed="rId3">
            <a:alphaModFix/>
          </a:blip>
          <a:srcRect/>
          <a:stretch/>
        </p:blipFill>
        <p:spPr>
          <a:xfrm>
            <a:off x="432533" y="331899"/>
            <a:ext cx="988523" cy="921123"/>
          </a:xfrm>
          <a:prstGeom prst="rect">
            <a:avLst/>
          </a:prstGeom>
          <a:noFill/>
          <a:ln>
            <a:noFill/>
          </a:ln>
        </p:spPr>
      </p:pic>
      <p:pic>
        <p:nvPicPr>
          <p:cNvPr id="222" name="Google Shape;222;p38"/>
          <p:cNvPicPr preferRelativeResize="0"/>
          <p:nvPr/>
        </p:nvPicPr>
        <p:blipFill rotWithShape="1">
          <a:blip r:embed="rId4">
            <a:alphaModFix/>
          </a:blip>
          <a:srcRect/>
          <a:stretch/>
        </p:blipFill>
        <p:spPr>
          <a:xfrm>
            <a:off x="3913500" y="421800"/>
            <a:ext cx="3033650" cy="4140850"/>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417</Words>
  <Application>Microsoft Office PowerPoint</Application>
  <PresentationFormat>Widescreen</PresentationFormat>
  <Paragraphs>96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Century Gothic</vt:lpstr>
      <vt:lpstr>Calibri</vt:lpstr>
      <vt:lpstr>Arial</vt:lpstr>
      <vt:lpstr>Comic Sans MS</vt:lpstr>
      <vt:lpstr>Noto Sans Symbols</vt:lpstr>
      <vt:lpstr>Times New Roman</vt:lpstr>
      <vt:lpstr>Trebuchet MS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 Readers</vt:lpstr>
      <vt:lpstr>Head Girl &amp; Boy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smusto</dc:creator>
  <cp:lastModifiedBy>M Tusting</cp:lastModifiedBy>
  <cp:revision>1</cp:revision>
  <dcterms:created xsi:type="dcterms:W3CDTF">2015-01-15T13:45:53Z</dcterms:created>
  <dcterms:modified xsi:type="dcterms:W3CDTF">2025-09-12T14:26:51Z</dcterms:modified>
</cp:coreProperties>
</file>