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qAdWMhDu0cjVs9qPLb6e579Td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aa480d8a5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3aaa480d8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16th January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319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6400" b="1">
                <a:latin typeface="Century Gothic"/>
                <a:ea typeface="Century Gothic"/>
                <a:cs typeface="Century Gothic"/>
                <a:sym typeface="Century Gothic"/>
              </a:rPr>
              <a:t>For showing excellent attention and concentration across the curriculum, and for trying her hardest, particularly in maths.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9401" y="635075"/>
            <a:ext cx="2894876" cy="38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b58471848d_1_0"/>
          <p:cNvSpPr txBox="1">
            <a:spLocks noGrp="1"/>
          </p:cNvSpPr>
          <p:nvPr>
            <p:ph type="body" idx="1"/>
          </p:nvPr>
        </p:nvSpPr>
        <p:spPr>
          <a:xfrm>
            <a:off x="549275" y="4840936"/>
            <a:ext cx="8596800" cy="1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Whole Class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resilience and positivity.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20000"/>
              <a:buNone/>
            </a:pPr>
            <a:endParaRPr/>
          </a:p>
        </p:txBody>
      </p:sp>
      <p:pic>
        <p:nvPicPr>
          <p:cNvPr id="235" name="Google Shape;235;g3b58471848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025" y="304800"/>
            <a:ext cx="3402102" cy="453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8e8cac009e_1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really pushing herself in English and producing wonderful ideas that benefitted the entire class.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g38e8cac009e_1_0" title="IMG_3593.HE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2524" y="611825"/>
            <a:ext cx="2921299" cy="389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1" name="Google Shape;251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Tegan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Farah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Alana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Aislie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N/A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16th January 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2" name="Google Shape;262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1634250" y="4096250"/>
            <a:ext cx="84144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262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22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462" b="1">
                <a:latin typeface="Century Gothic"/>
                <a:ea typeface="Century Gothic"/>
                <a:cs typeface="Century Gothic"/>
                <a:sym typeface="Century Gothic"/>
              </a:rPr>
              <a:t>Nursery- For settling in so well to our school, showing kindness and making lots of new friends.</a:t>
            </a: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462" b="1">
                <a:latin typeface="Century Gothic"/>
                <a:ea typeface="Century Gothic"/>
                <a:cs typeface="Century Gothic"/>
                <a:sym typeface="Century Gothic"/>
              </a:rPr>
              <a:t>Reception-  For coming back after the holidays with a fantastic attitude towards his learning and trying his best in Literacy lessons.</a:t>
            </a: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2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Kann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8305">
            <a:off x="6661006" y="331900"/>
            <a:ext cx="2843589" cy="379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 title="IMG_0883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68774">
            <a:off x="1972306" y="331900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body" idx="1"/>
          </p:nvPr>
        </p:nvSpPr>
        <p:spPr>
          <a:xfrm>
            <a:off x="2019875" y="42313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For starting 2026 the best she can be - making good choices and putting lots of effort into her work!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 rotWithShape="1">
          <a:blip r:embed="rId4">
            <a:alphaModFix/>
          </a:blip>
          <a:srcRect l="13414" t="17257" r="20077" b="4689"/>
          <a:stretch/>
        </p:blipFill>
        <p:spPr>
          <a:xfrm>
            <a:off x="4248600" y="492150"/>
            <a:ext cx="2482149" cy="388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97bb888e0_4_0"/>
          <p:cNvSpPr txBox="1">
            <a:spLocks noGrp="1"/>
          </p:cNvSpPr>
          <p:nvPr>
            <p:ph type="body" idx="1"/>
          </p:nvPr>
        </p:nvSpPr>
        <p:spPr>
          <a:xfrm>
            <a:off x="2261300" y="4988050"/>
            <a:ext cx="6717900" cy="1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having a great start to Spring term and following the values of St. Mary’s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and Ms Cummings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1631" y="231525"/>
            <a:ext cx="3512436" cy="468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aa480d8a5_1_0"/>
          <p:cNvSpPr txBox="1">
            <a:spLocks noGrp="1"/>
          </p:cNvSpPr>
          <p:nvPr>
            <p:ph type="body" idx="1"/>
          </p:nvPr>
        </p:nvSpPr>
        <p:spPr>
          <a:xfrm>
            <a:off x="1153599" y="48333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65" b="1">
                <a:latin typeface="Century Gothic"/>
                <a:ea typeface="Century Gothic"/>
                <a:cs typeface="Century Gothic"/>
                <a:sym typeface="Century Gothic"/>
              </a:rPr>
              <a:t>For a superb, positive start to 2026 in all subjects.</a:t>
            </a:r>
            <a:endParaRPr sz="206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174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2174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aaa480d8a5_1_0" title="IMG_2119.jpeg"/>
          <p:cNvPicPr preferRelativeResize="0"/>
          <p:nvPr/>
        </p:nvPicPr>
        <p:blipFill rotWithShape="1">
          <a:blip r:embed="rId4">
            <a:alphaModFix/>
          </a:blip>
          <a:srcRect t="20954"/>
          <a:stretch/>
        </p:blipFill>
        <p:spPr>
          <a:xfrm>
            <a:off x="4515200" y="1069900"/>
            <a:ext cx="3396399" cy="335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Widescreen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Century Gothic</vt:lpstr>
      <vt:lpstr>Calibri</vt:lpstr>
      <vt:lpstr>Arial</vt:lpstr>
      <vt:lpstr>Comic Sans MS</vt:lpstr>
      <vt:lpstr>Times New Roman</vt:lpstr>
      <vt:lpstr>Trebuchet MS</vt:lpstr>
      <vt:lpstr>Noto Sans Symbols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2026-01-30T08:45:21Z</dcterms:modified>
</cp:coreProperties>
</file>