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YyNxCx3SeLa4y/bnEHxXkYTZE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17th October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8206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us the way through thoughtful and articulate questioning (and answers); listening to feedback and implementing  it; and working hard and so performing well in his assessments </a:t>
            </a: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3281" y="331900"/>
            <a:ext cx="3005434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her resilience in her learning and never giving up and her kindness towards everyone in class.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5876" y="982650"/>
            <a:ext cx="3440675" cy="34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producing an exemplary piece of writing in English and showing great pride in her work.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g38e8cac009e_1_0" title="IMG_3568.HEIC"/>
          <p:cNvPicPr preferRelativeResize="0"/>
          <p:nvPr/>
        </p:nvPicPr>
        <p:blipFill rotWithShape="1">
          <a:blip r:embed="rId4">
            <a:alphaModFix/>
          </a:blip>
          <a:srcRect l="13247" t="8973" b="16803"/>
          <a:stretch/>
        </p:blipFill>
        <p:spPr>
          <a:xfrm>
            <a:off x="4629449" y="877225"/>
            <a:ext cx="3090275" cy="35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1" name="Google Shape;251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3" name="Google Shape;253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Isadora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Mai-Mariam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Victor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Vanna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Kian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Kessiah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Mia - Y3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6424450" y="54710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200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4602425" y="1862050"/>
            <a:ext cx="135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2542200" y="547107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7343228" y="3051100"/>
            <a:ext cx="19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/>
        </p:nvSpPr>
        <p:spPr>
          <a:xfrm>
            <a:off x="4221725" y="3901325"/>
            <a:ext cx="174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4449000" y="2046775"/>
            <a:ext cx="239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</a:rPr>
              <a:t>Noel </a:t>
            </a: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Y</a:t>
            </a:r>
            <a:r>
              <a:rPr lang="en-GB" sz="1800" b="1">
                <a:solidFill>
                  <a:schemeClr val="dk1"/>
                </a:solidFill>
              </a:rPr>
              <a:t>2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10th October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Reception  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For demonstrating a real maturity in class and positive engagement in whole class lessons.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14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81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Wolfi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781" y="331900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IMG_146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40294">
            <a:off x="7923458" y="1395607"/>
            <a:ext cx="2155360" cy="295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 title="Maths 14th Oct (19).JPG"/>
          <p:cNvPicPr preferRelativeResize="0"/>
          <p:nvPr/>
        </p:nvPicPr>
        <p:blipFill rotWithShape="1">
          <a:blip r:embed="rId6">
            <a:alphaModFix/>
          </a:blip>
          <a:srcRect l="36749" t="6445" r="14651"/>
          <a:stretch/>
        </p:blipFill>
        <p:spPr>
          <a:xfrm rot="-1058010">
            <a:off x="1108711" y="1239398"/>
            <a:ext cx="2159131" cy="302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1354825" y="4738825"/>
            <a:ext cx="88866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027"/>
              <a:buNone/>
            </a:pPr>
            <a:r>
              <a:rPr lang="en-GB" sz="43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43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986"/>
              <a:buNone/>
            </a:pPr>
            <a:r>
              <a:rPr lang="en-GB" sz="4800" b="1">
                <a:latin typeface="Century Gothic"/>
                <a:ea typeface="Century Gothic"/>
                <a:cs typeface="Century Gothic"/>
                <a:sym typeface="Century Gothic"/>
              </a:rPr>
              <a:t>For always listening and being focused on the carpet, ready to learn and being a role model to her peers.  </a:t>
            </a:r>
            <a:endParaRPr sz="4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986"/>
              <a:buNone/>
            </a:pPr>
            <a:endParaRPr sz="4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5452"/>
              <a:buNone/>
            </a:pPr>
            <a:r>
              <a:rPr lang="en-GB" sz="4059" b="1">
                <a:latin typeface="Century Gothic"/>
                <a:ea typeface="Century Gothic"/>
                <a:cs typeface="Century Gothic"/>
                <a:sym typeface="Century Gothic"/>
              </a:rPr>
              <a:t>Miss Begum </a:t>
            </a:r>
            <a:endParaRPr sz="4059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206"/>
              <a:buNone/>
            </a:pPr>
            <a:endParaRPr sz="1450"/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425" y="417100"/>
            <a:ext cx="3009700" cy="401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r>
              <a:rPr lang="en-GB" sz="4676" b="1">
                <a:latin typeface="Century Gothic"/>
                <a:ea typeface="Century Gothic"/>
                <a:cs typeface="Century Gothic"/>
                <a:sym typeface="Century Gothic"/>
              </a:rPr>
              <a:t>For applying himself in his assessments this week. Working hard with Miss Jill in reading and always making sure Mrs Cummings leaves on Friday with a smile on her face! Keep up the effort George in all that you do!</a:t>
            </a: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and Mrs Cummings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 title="Geo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2906" y="239950"/>
            <a:ext cx="3397348" cy="452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32524" y="4939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25" b="1">
                <a:latin typeface="Century Gothic"/>
                <a:ea typeface="Century Gothic"/>
                <a:cs typeface="Century Gothic"/>
                <a:sym typeface="Century Gothic"/>
              </a:rPr>
              <a:t>For consistent effort and positivity in everything she does!</a:t>
            </a:r>
            <a:endParaRPr sz="19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9576" y="1098072"/>
            <a:ext cx="3545503" cy="338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Trebuchet MS</vt:lpstr>
      <vt:lpstr>Noto Sans Symbols</vt:lpstr>
      <vt:lpstr>Century Gothic</vt:lpstr>
      <vt:lpstr>Calibri</vt:lpstr>
      <vt:lpstr>Arial</vt:lpstr>
      <vt:lpstr>Comic Sans MS</vt:lpstr>
      <vt:lpstr>Times New Roman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2025-10-17T09:53:14Z</dcterms:modified>
</cp:coreProperties>
</file>