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K2vrCV1LdsIhHyUOohKSAqpgr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d260f1864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36d260f18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19th September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consistently making on-point and thoughtful contributions to our discussions with confidence and for displaying our School Values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5501" y="529075"/>
            <a:ext cx="3053249" cy="407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1144650" y="4737375"/>
            <a:ext cx="9488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being a great role model and listening to instructions and showing our school values both in and out of school.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Mr. Carey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3" name="Google Shape;2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2596" y="1046950"/>
            <a:ext cx="3286800" cy="32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d260f1864_1_0"/>
          <p:cNvSpPr txBox="1">
            <a:spLocks noGrp="1"/>
          </p:cNvSpPr>
          <p:nvPr>
            <p:ph type="body" idx="1"/>
          </p:nvPr>
        </p:nvSpPr>
        <p:spPr>
          <a:xfrm>
            <a:off x="1331875" y="3921675"/>
            <a:ext cx="8886600" cy="2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bringing more positivity, focus and courage to her work. This has lead to solid improvements that will put her in good stead for the upcoming year.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41" name="Google Shape;241;g36d260f186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6d260f186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6d260f1864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1451" y="649600"/>
            <a:ext cx="2727450" cy="27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1" name="Google Shape;251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Cecilia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Kurtny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Major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Guttemberg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Franzen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Yael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13" y="1542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425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25" y="14319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707375" y="29987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Y4 - Jayden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6424450" y="5471075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Y5 - Deborah &amp; Yusuf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4529025" y="49992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615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4200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4335725" y="18508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Y6 - Nicholas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2542200" y="5471075"/>
            <a:ext cx="1906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Y3 - Nicholas &amp; </a:t>
            </a: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Renai-Mae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7605863" y="31094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Y6 - Layla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390838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7"/>
          <p:cNvSpPr txBox="1"/>
          <p:nvPr/>
        </p:nvSpPr>
        <p:spPr>
          <a:xfrm>
            <a:off x="4449000" y="3901325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Y1 - Cecilia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19th September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3" name="Google Shape;283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1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4121"/>
              <a:buNone/>
            </a:pPr>
            <a:endParaRPr sz="26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4121"/>
              <a:buNone/>
            </a:pPr>
            <a:r>
              <a:rPr lang="en-GB" sz="2658" b="1">
                <a:latin typeface="Century Gothic"/>
                <a:ea typeface="Century Gothic"/>
                <a:cs typeface="Century Gothic"/>
                <a:sym typeface="Century Gothic"/>
              </a:rPr>
              <a:t>For having a fantastic few weeks in Reception class and engaging with all learning with huge enthusiasm  </a:t>
            </a:r>
            <a:endParaRPr sz="26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457"/>
              <a:buNone/>
            </a:pP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981"/>
              <a:buFont typeface="Arial"/>
              <a:buNone/>
            </a:pPr>
            <a:r>
              <a:rPr lang="en-GB" sz="2441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17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Jacob 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781" y="304800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1354824" y="4891325"/>
            <a:ext cx="101814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always being on task, and always doing the right thing when asked the first time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Miss Begum </a:t>
            </a:r>
            <a:endParaRPr sz="18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7212" y="331900"/>
            <a:ext cx="3301825" cy="440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173"/>
              <a:buNone/>
            </a:pPr>
            <a:r>
              <a:rPr lang="en-GB" sz="55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166"/>
              <a:buNone/>
            </a:pPr>
            <a:endParaRPr sz="5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166"/>
              <a:buNone/>
            </a:pPr>
            <a:r>
              <a:rPr lang="en-GB" sz="5500" b="1">
                <a:latin typeface="Century Gothic"/>
                <a:ea typeface="Century Gothic"/>
                <a:cs typeface="Century Gothic"/>
                <a:sym typeface="Century Gothic"/>
              </a:rPr>
              <a:t>For having a fantastic start to Year 2!</a:t>
            </a:r>
            <a:endParaRPr sz="5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173"/>
              <a:buNone/>
            </a:pPr>
            <a:endParaRPr sz="5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178"/>
              <a:buNone/>
            </a:pPr>
            <a:r>
              <a:rPr lang="en-GB" sz="55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5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5656" y="567825"/>
            <a:ext cx="37909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70524" y="487287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9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25" b="1">
                <a:latin typeface="Century Gothic"/>
                <a:ea typeface="Century Gothic"/>
                <a:cs typeface="Century Gothic"/>
                <a:sym typeface="Century Gothic"/>
              </a:rPr>
              <a:t>For applying herself and giving her very best in her learning.</a:t>
            </a:r>
            <a:endParaRPr sz="19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3806" y="195425"/>
            <a:ext cx="3019576" cy="456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Widescreen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Calibri</vt:lpstr>
      <vt:lpstr>Arial</vt:lpstr>
      <vt:lpstr>Noto Sans Symbols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2025-09-22T10:41:23Z</dcterms:modified>
</cp:coreProperties>
</file>