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926638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4SuIGmRp0OM7nzE3pnJJ0fy7c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b9663e9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2eb9663e995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eb9663e995_0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085c54fe6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4085c54fe6_2_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4085c54fe6_2_2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b9663e99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eb9663e995_0_2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2eb9663e995_0_2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853d174d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31853d174de_1_1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31853d174de_1_13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384f3fb4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8384f3fb4f_1_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38384f3fb4f_1_8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8384f3fb4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38384f3fb4f_1_1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38384f3fb4f_1_16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OcfqDPAy7zc&amp;list=RDOcfqDPAy7zc&amp;start_radio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26th September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Rhenn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consistent diligence and ambition across the curriculum, but particularly in English and Maths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519" y="304800"/>
            <a:ext cx="2772634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Olivia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being diligent in all her learning and showing integrity in her behaviour at all times and showing all of the school values.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3147" y="584125"/>
            <a:ext cx="2844875" cy="28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1" name="Google Shape;241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Nathaniel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Yael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</a:rPr>
              <a:t>Holly Year 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6424450" y="54710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200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4335725" y="18508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2542200" y="547107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7343213" y="305110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/>
          <p:nvPr/>
        </p:nvSpPr>
        <p:spPr>
          <a:xfrm>
            <a:off x="4449000" y="3901325"/>
            <a:ext cx="174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/>
              <a:t>Jayden Year 4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2eb9663e99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125" y="449025"/>
            <a:ext cx="5871394" cy="609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eb9663e995_0_0"/>
          <p:cNvSpPr txBox="1">
            <a:spLocks noGrp="1"/>
          </p:cNvSpPr>
          <p:nvPr>
            <p:ph type="title"/>
          </p:nvPr>
        </p:nvSpPr>
        <p:spPr>
          <a:xfrm>
            <a:off x="426400" y="241525"/>
            <a:ext cx="28929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House Points</a:t>
            </a:r>
            <a:endParaRPr/>
          </a:p>
        </p:txBody>
      </p:sp>
      <p:sp>
        <p:nvSpPr>
          <p:cNvPr id="276" name="Google Shape;276;g2eb9663e995_0_0"/>
          <p:cNvSpPr/>
          <p:nvPr/>
        </p:nvSpPr>
        <p:spPr>
          <a:xfrm>
            <a:off x="6096000" y="4940851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g2eb9663e995_0_0"/>
          <p:cNvSpPr/>
          <p:nvPr/>
        </p:nvSpPr>
        <p:spPr>
          <a:xfrm>
            <a:off x="6096000" y="3407075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g2eb9663e995_0_0"/>
          <p:cNvSpPr/>
          <p:nvPr/>
        </p:nvSpPr>
        <p:spPr>
          <a:xfrm>
            <a:off x="6096000" y="2013613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g2eb9663e995_0_0"/>
          <p:cNvSpPr/>
          <p:nvPr/>
        </p:nvSpPr>
        <p:spPr>
          <a:xfrm>
            <a:off x="6096000" y="620138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085c54fe6_2_2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5472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Pitch Winners KS2:</a:t>
            </a:r>
            <a:endParaRPr/>
          </a:p>
        </p:txBody>
      </p:sp>
      <p:pic>
        <p:nvPicPr>
          <p:cNvPr id="286" name="Google Shape;286;g34085c54fe6_2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50" y="1243625"/>
            <a:ext cx="4108200" cy="29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4085c54fe6_2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050" y="3712025"/>
            <a:ext cx="3892100" cy="286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4085c54fe6_2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2325" y="747500"/>
            <a:ext cx="4459625" cy="32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4085c54fe6_2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7700" y="489563"/>
            <a:ext cx="2897960" cy="32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b9663e995_0_27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5472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Pitch Winners KS1:</a:t>
            </a:r>
            <a:endParaRPr/>
          </a:p>
        </p:txBody>
      </p:sp>
      <p:pic>
        <p:nvPicPr>
          <p:cNvPr id="296" name="Google Shape;296;g2eb9663e995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000" y="1849650"/>
            <a:ext cx="5259291" cy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eb9663e995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25" y="1668925"/>
            <a:ext cx="49911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31853d174de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474" y="1538400"/>
            <a:ext cx="9096675" cy="45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1853d174de_1_13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145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Attendance Leaders Autumn Term:</a:t>
            </a:r>
            <a:endParaRPr/>
          </a:p>
        </p:txBody>
      </p:sp>
      <p:pic>
        <p:nvPicPr>
          <p:cNvPr id="305" name="Google Shape;305;g31853d174de_1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50" y="1456925"/>
            <a:ext cx="2199226" cy="29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1853d174de_1_13"/>
          <p:cNvSpPr/>
          <p:nvPr/>
        </p:nvSpPr>
        <p:spPr>
          <a:xfrm>
            <a:off x="2591475" y="1538400"/>
            <a:ext cx="9271800" cy="49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8384f3fb4f_1_8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5766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House Captains 2025-2026:</a:t>
            </a:r>
            <a:endParaRPr/>
          </a:p>
        </p:txBody>
      </p:sp>
      <p:pic>
        <p:nvPicPr>
          <p:cNvPr id="313" name="Google Shape;313;g38384f3fb4f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50" y="1977400"/>
            <a:ext cx="3604500" cy="31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38384f3fb4f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725" y="1883350"/>
            <a:ext cx="3817175" cy="33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8384f3fb4f_1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8300" y="3810200"/>
            <a:ext cx="2411525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384f3fb4f_1_16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145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Today is National Support Staff Day:</a:t>
            </a:r>
            <a:endParaRPr/>
          </a:p>
        </p:txBody>
      </p:sp>
      <p:pic>
        <p:nvPicPr>
          <p:cNvPr id="322" name="Google Shape;322;g38384f3fb4f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25" y="1787575"/>
            <a:ext cx="4503449" cy="450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8384f3fb4f_1_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7800" y="2048575"/>
            <a:ext cx="5640875" cy="37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26th September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4121"/>
              <a:buNone/>
            </a:pPr>
            <a:endParaRPr sz="26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4121"/>
              <a:buNone/>
            </a:pPr>
            <a:r>
              <a:rPr lang="en-GB" sz="2658" b="1">
                <a:latin typeface="Century Gothic"/>
                <a:ea typeface="Century Gothic"/>
                <a:cs typeface="Century Gothic"/>
                <a:sym typeface="Century Gothic"/>
              </a:rPr>
              <a:t>Denis</a:t>
            </a:r>
            <a:endParaRPr sz="26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4121"/>
              <a:buNone/>
            </a:pPr>
            <a:r>
              <a:rPr lang="en-GB" sz="2658" b="1">
                <a:latin typeface="Century Gothic"/>
                <a:ea typeface="Century Gothic"/>
                <a:cs typeface="Century Gothic"/>
                <a:sym typeface="Century Gothic"/>
              </a:rPr>
              <a:t>For being the best superstar the past few weeks and 100% effort and attention during RE lessons. Well done!!! 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349"/>
              <a:buNone/>
            </a:pPr>
            <a:endParaRPr sz="16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14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81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Deni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781" y="33190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1354825" y="4738825"/>
            <a:ext cx="88866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Cecilia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For her hard work and effort in her writing, always going above and beyond. 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7824"/>
              <a:buNone/>
            </a:pPr>
            <a:r>
              <a:rPr lang="en-GB" sz="3010" b="1">
                <a:latin typeface="Century Gothic"/>
                <a:ea typeface="Century Gothic"/>
                <a:cs typeface="Century Gothic"/>
                <a:sym typeface="Century Gothic"/>
              </a:rPr>
              <a:t>Miss Begum </a:t>
            </a:r>
            <a:endParaRPr sz="301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325" y="724125"/>
            <a:ext cx="2547600" cy="39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r>
              <a:rPr lang="en-GB" sz="4676" b="1">
                <a:latin typeface="Century Gothic"/>
                <a:ea typeface="Century Gothic"/>
                <a:cs typeface="Century Gothic"/>
                <a:sym typeface="Century Gothic"/>
              </a:rPr>
              <a:t>Torrah-Leigh </a:t>
            </a: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r>
              <a:rPr lang="en-GB" sz="4676" b="1">
                <a:latin typeface="Century Gothic"/>
                <a:ea typeface="Century Gothic"/>
                <a:cs typeface="Century Gothic"/>
                <a:sym typeface="Century Gothic"/>
              </a:rPr>
              <a:t>For being a role model to her peers by always following the Golden Rules!</a:t>
            </a: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881" y="304800"/>
            <a:ext cx="3535081" cy="45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Tay’vion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753"/>
              <a:buNone/>
            </a:pPr>
            <a:r>
              <a:rPr lang="en-GB" sz="1925" b="1">
                <a:latin typeface="Century Gothic"/>
                <a:ea typeface="Century Gothic"/>
                <a:cs typeface="Century Gothic"/>
                <a:sym typeface="Century Gothic"/>
              </a:rPr>
              <a:t>For excellent efforts all-round, especially in maths. </a:t>
            </a:r>
            <a:endParaRPr sz="19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360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104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918" y="152400"/>
            <a:ext cx="3798816" cy="456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Noto Sans Symbols</vt:lpstr>
      <vt:lpstr>Century Gothic</vt:lpstr>
      <vt:lpstr>Calibri</vt:lpstr>
      <vt:lpstr>Arial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House Points</vt:lpstr>
      <vt:lpstr>Pitch Winners KS2:</vt:lpstr>
      <vt:lpstr>Pitch Winners KS1:</vt:lpstr>
      <vt:lpstr>Attendance Leaders Autumn Term:</vt:lpstr>
      <vt:lpstr>House Captains 2025-2026:</vt:lpstr>
      <vt:lpstr>Today is National Support Staff Day: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1</cp:revision>
  <dcterms:created xsi:type="dcterms:W3CDTF">2015-01-15T13:45:53Z</dcterms:created>
  <dcterms:modified xsi:type="dcterms:W3CDTF">2025-09-26T07:34:18Z</dcterms:modified>
</cp:coreProperties>
</file>