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  <p:sldMasterId id="2147483676" r:id="rId2"/>
  </p:sldMasterIdLst>
  <p:notesMasterIdLst>
    <p:notesMasterId r:id="rId2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9144000" cy="5143500" type="screen16x9"/>
  <p:notesSz cx="6858000" cy="9144000"/>
  <p:embeddedFontLst>
    <p:embeddedFont>
      <p:font typeface="Trebuchet MS" panose="020B0603020202020204" pitchFamily="34" charset="0"/>
      <p:regular r:id="rId23"/>
      <p:bold r:id="rId24"/>
      <p:italic r:id="rId25"/>
      <p:boldItalic r:id="rId26"/>
    </p:embeddedFont>
    <p:embeddedFont>
      <p:font typeface="Montserrat Black" panose="020B0604020202020204" charset="0"/>
      <p:bold r:id="rId27"/>
      <p:boldItalic r:id="rId28"/>
    </p:embeddedFont>
    <p:embeddedFont>
      <p:font typeface="Century Gothic" panose="020B0502020202020204" pitchFamily="34" charset="0"/>
      <p:regular r:id="rId29"/>
      <p:bold r:id="rId30"/>
      <p:italic r:id="rId31"/>
      <p:boldItalic r:id="rId32"/>
    </p:embeddedFont>
    <p:embeddedFont>
      <p:font typeface="Lexend Black" panose="020B0604020202020204" charset="0"/>
      <p:bold r:id="rId33"/>
    </p:embeddedFont>
    <p:embeddedFont>
      <p:font typeface="Comic Sans MS" panose="030F0702030302020204" pitchFamily="66" charset="0"/>
      <p:regular r:id="rId34"/>
      <p:bold r:id="rId35"/>
      <p:italic r:id="rId36"/>
      <p:boldItalic r:id="rId37"/>
    </p:embeddedFont>
    <p:embeddedFont>
      <p:font typeface="Roboto Black" panose="020B0604020202020204" charset="0"/>
      <p:bold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2" d="100"/>
          <a:sy n="52" d="100"/>
        </p:scale>
        <p:origin x="634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a8c48aa1a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45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g2a8c48aa1a2_0_1:notes"/>
          <p:cNvSpPr txBox="1">
            <a:spLocks noGrp="1"/>
          </p:cNvSpPr>
          <p:nvPr>
            <p:ph type="body" idx="1"/>
          </p:nvPr>
        </p:nvSpPr>
        <p:spPr>
          <a:xfrm>
            <a:off x="685484" y="4400942"/>
            <a:ext cx="5487000" cy="35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7" name="Google Shape;187;g2a8c48aa1a2_0_1:notes"/>
          <p:cNvSpPr txBox="1">
            <a:spLocks noGrp="1"/>
          </p:cNvSpPr>
          <p:nvPr>
            <p:ph type="sldNum" idx="12"/>
          </p:nvPr>
        </p:nvSpPr>
        <p:spPr>
          <a:xfrm>
            <a:off x="3883856" y="8684914"/>
            <a:ext cx="29724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b19abd0ad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3b19abd0ad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20975ec2f6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320975ec2f6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20975ec2f6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20975ec2f6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20975ec2f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320975ec2f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20975ec2f6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320975ec2f6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20975ec2f6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320975ec2f6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b093a4650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3b093a4650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b093a46506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b093a46506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b09c06da0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3b09c06da0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3b14557e440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3b14557e440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a8e0adf555_0_163:notes"/>
          <p:cNvSpPr txBox="1">
            <a:spLocks noGrp="1"/>
          </p:cNvSpPr>
          <p:nvPr>
            <p:ph type="body" idx="1"/>
          </p:nvPr>
        </p:nvSpPr>
        <p:spPr>
          <a:xfrm>
            <a:off x="685484" y="4400942"/>
            <a:ext cx="5487000" cy="35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0" name="Google Shape;200;g2a8e0adf555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45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a8e0adf555_0_170:notes"/>
          <p:cNvSpPr txBox="1">
            <a:spLocks noGrp="1"/>
          </p:cNvSpPr>
          <p:nvPr>
            <p:ph type="body" idx="1"/>
          </p:nvPr>
        </p:nvSpPr>
        <p:spPr>
          <a:xfrm>
            <a:off x="685484" y="4400942"/>
            <a:ext cx="5487000" cy="35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8" name="Google Shape;208;g2a8e0adf555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45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a8e0adf555_0_178:notes"/>
          <p:cNvSpPr txBox="1">
            <a:spLocks noGrp="1"/>
          </p:cNvSpPr>
          <p:nvPr>
            <p:ph type="body" idx="1"/>
          </p:nvPr>
        </p:nvSpPr>
        <p:spPr>
          <a:xfrm>
            <a:off x="685484" y="4400942"/>
            <a:ext cx="5487000" cy="35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7" name="Google Shape;217;g2a8e0adf555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45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a8e0adf555_0_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45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5" name="Google Shape;225;g2a8e0adf555_0_319:notes"/>
          <p:cNvSpPr txBox="1">
            <a:spLocks noGrp="1"/>
          </p:cNvSpPr>
          <p:nvPr>
            <p:ph type="body" idx="1"/>
          </p:nvPr>
        </p:nvSpPr>
        <p:spPr>
          <a:xfrm>
            <a:off x="685484" y="4400942"/>
            <a:ext cx="5487000" cy="35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6" name="Google Shape;226;g2a8e0adf555_0_319:notes"/>
          <p:cNvSpPr txBox="1">
            <a:spLocks noGrp="1"/>
          </p:cNvSpPr>
          <p:nvPr>
            <p:ph type="sldNum" idx="12"/>
          </p:nvPr>
        </p:nvSpPr>
        <p:spPr>
          <a:xfrm>
            <a:off x="3883856" y="8684914"/>
            <a:ext cx="29724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20975ec2f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20975ec2f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20975ec2f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20975ec2f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20975ec2f6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320975ec2f6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20975ec2f6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320975ec2f6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14"/>
          <p:cNvGrpSpPr/>
          <p:nvPr/>
        </p:nvGrpSpPr>
        <p:grpSpPr>
          <a:xfrm>
            <a:off x="-78" y="-6350"/>
            <a:ext cx="9144178" cy="5149935"/>
            <a:chOff x="-104" y="-8467"/>
            <a:chExt cx="12192237" cy="6866580"/>
          </a:xfrm>
        </p:grpSpPr>
        <p:cxnSp>
          <p:nvCxnSpPr>
            <p:cNvPr id="69" name="Google Shape;69;p14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0" name="Google Shape;70;p14"/>
            <p:cNvCxnSpPr/>
            <p:nvPr/>
          </p:nvCxnSpPr>
          <p:spPr>
            <a:xfrm flipH="1">
              <a:off x="7425125" y="3681413"/>
              <a:ext cx="4763700" cy="3176700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71" name="Google Shape;71;p14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8630"/>
              </a:schemeClr>
            </a:solidFill>
            <a:ln>
              <a:noFill/>
            </a:ln>
          </p:spPr>
        </p:sp>
        <p:sp>
          <p:nvSpPr>
            <p:cNvPr id="72" name="Google Shape;72;p14"/>
            <p:cNvSpPr/>
            <p:nvPr/>
          </p:nvSpPr>
          <p:spPr>
            <a:xfrm>
              <a:off x="9603442" y="-8467"/>
              <a:ext cx="258617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73" name="Google Shape;73;p14"/>
            <p:cNvSpPr/>
            <p:nvPr/>
          </p:nvSpPr>
          <p:spPr>
            <a:xfrm>
              <a:off x="8932333" y="3048000"/>
              <a:ext cx="3259800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059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9334500" y="-8467"/>
              <a:ext cx="2850868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42117">
                <a:alpha val="68630"/>
              </a:srgbClr>
            </a:solidFill>
            <a:ln>
              <a:noFill/>
            </a:ln>
          </p:spPr>
        </p:sp>
        <p:sp>
          <p:nvSpPr>
            <p:cNvPr id="75" name="Google Shape;75;p14"/>
            <p:cNvSpPr/>
            <p:nvPr/>
          </p:nvSpPr>
          <p:spPr>
            <a:xfrm>
              <a:off x="10898730" y="-8467"/>
              <a:ext cx="1290094" cy="6858000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EF8B67">
                <a:alpha val="68630"/>
              </a:srgbClr>
            </a:solidFill>
            <a:ln>
              <a:noFill/>
            </a:ln>
          </p:spPr>
        </p:sp>
        <p:sp>
          <p:nvSpPr>
            <p:cNvPr id="76" name="Google Shape;76;p14"/>
            <p:cNvSpPr/>
            <p:nvPr/>
          </p:nvSpPr>
          <p:spPr>
            <a:xfrm>
              <a:off x="10938999" y="-8467"/>
              <a:ext cx="1249825" cy="6858000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3530"/>
              </a:schemeClr>
            </a:solidFill>
            <a:ln>
              <a:noFill/>
            </a:ln>
          </p:spPr>
        </p:sp>
        <p:sp>
          <p:nvSpPr>
            <p:cNvPr id="77" name="Google Shape;77;p14"/>
            <p:cNvSpPr/>
            <p:nvPr/>
          </p:nvSpPr>
          <p:spPr>
            <a:xfrm>
              <a:off x="10371666" y="3589867"/>
              <a:ext cx="1817100" cy="32682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 rot="10800000">
              <a:off x="-104" y="54"/>
              <a:ext cx="842700" cy="56661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35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9" name="Google Shape;79;p14"/>
          <p:cNvSpPr txBox="1">
            <a:spLocks noGrp="1"/>
          </p:cNvSpPr>
          <p:nvPr>
            <p:ph type="ctrTitle"/>
          </p:nvPr>
        </p:nvSpPr>
        <p:spPr>
          <a:xfrm>
            <a:off x="1130300" y="1803401"/>
            <a:ext cx="5825400" cy="12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Font typeface="Trebuchet MS"/>
              <a:buNone/>
              <a:defRPr sz="4100">
                <a:solidFill>
                  <a:schemeClr val="accen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subTitle" idx="1"/>
          </p:nvPr>
        </p:nvSpPr>
        <p:spPr>
          <a:xfrm>
            <a:off x="1130300" y="3038125"/>
            <a:ext cx="5825400" cy="8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>
                <a:solidFill>
                  <a:srgbClr val="7F7F7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7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7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7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7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7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7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dt" idx="10"/>
          </p:nvPr>
        </p:nvSpPr>
        <p:spPr>
          <a:xfrm>
            <a:off x="5403850" y="4531022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ftr" idx="11"/>
          </p:nvPr>
        </p:nvSpPr>
        <p:spPr>
          <a:xfrm>
            <a:off x="508001" y="4531022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sldNum" idx="12"/>
          </p:nvPr>
        </p:nvSpPr>
        <p:spPr>
          <a:xfrm>
            <a:off x="6442997" y="4531022"/>
            <a:ext cx="512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508000" y="3600450"/>
            <a:ext cx="64476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rebuchet MS"/>
              <a:buNone/>
              <a:defRPr sz="1800" b="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5"/>
          <p:cNvSpPr>
            <a:spLocks noGrp="1"/>
          </p:cNvSpPr>
          <p:nvPr>
            <p:ph type="pic" idx="2"/>
          </p:nvPr>
        </p:nvSpPr>
        <p:spPr>
          <a:xfrm>
            <a:off x="508000" y="457200"/>
            <a:ext cx="6447600" cy="2884200"/>
          </a:xfrm>
          <a:prstGeom prst="rect">
            <a:avLst/>
          </a:prstGeom>
          <a:noFill/>
          <a:ln>
            <a:noFill/>
          </a:ln>
        </p:spPr>
      </p:sp>
      <p:sp>
        <p:nvSpPr>
          <p:cNvPr id="87" name="Google Shape;87;p15"/>
          <p:cNvSpPr txBox="1">
            <a:spLocks noGrp="1"/>
          </p:cNvSpPr>
          <p:nvPr>
            <p:ph type="body" idx="1"/>
          </p:nvPr>
        </p:nvSpPr>
        <p:spPr>
          <a:xfrm>
            <a:off x="508000" y="4025504"/>
            <a:ext cx="64476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700"/>
              <a:buNone/>
              <a:defRPr sz="900"/>
            </a:lvl1pPr>
            <a:lvl2pPr marL="91440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700"/>
              <a:buNone/>
              <a:defRPr sz="900"/>
            </a:lvl2pPr>
            <a:lvl3pPr marL="1371600" lvl="2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600"/>
              <a:buNone/>
              <a:defRPr sz="800"/>
            </a:lvl3pPr>
            <a:lvl4pPr marL="1828800" lvl="3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4pPr>
            <a:lvl5pPr marL="2286000" lvl="4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5pPr>
            <a:lvl6pPr marL="2743200" lvl="5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6pPr>
            <a:lvl7pPr marL="3200400" lvl="6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7pPr>
            <a:lvl8pPr marL="3657600" lvl="7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8pPr>
            <a:lvl9pPr marL="4114800" lvl="8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dt" idx="10"/>
          </p:nvPr>
        </p:nvSpPr>
        <p:spPr>
          <a:xfrm>
            <a:off x="5403850" y="4531022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ftr" idx="11"/>
          </p:nvPr>
        </p:nvSpPr>
        <p:spPr>
          <a:xfrm>
            <a:off x="508001" y="4531022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ldNum" idx="12"/>
          </p:nvPr>
        </p:nvSpPr>
        <p:spPr>
          <a:xfrm>
            <a:off x="6442997" y="4531022"/>
            <a:ext cx="512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6"/>
          <p:cNvSpPr txBox="1">
            <a:spLocks noGrp="1"/>
          </p:cNvSpPr>
          <p:nvPr>
            <p:ph type="title"/>
          </p:nvPr>
        </p:nvSpPr>
        <p:spPr>
          <a:xfrm>
            <a:off x="508000" y="457200"/>
            <a:ext cx="64476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Trebuchet MS"/>
              <a:buNone/>
              <a:defRPr sz="27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body" idx="1"/>
          </p:nvPr>
        </p:nvSpPr>
        <p:spPr>
          <a:xfrm>
            <a:off x="508000" y="1620442"/>
            <a:ext cx="6447600" cy="29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1pPr>
            <a:lvl2pPr marL="914400" lvl="1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2pPr>
            <a:lvl3pPr marL="1371600" lvl="2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3pPr>
            <a:lvl4pPr marL="1828800" lvl="3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4pPr>
            <a:lvl5pPr marL="2286000" lvl="4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5pPr>
            <a:lvl6pPr marL="2743200" lvl="5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6pPr>
            <a:lvl7pPr marL="3200400" lvl="6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7pPr>
            <a:lvl8pPr marL="3657600" lvl="7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8pPr>
            <a:lvl9pPr marL="4114800" lvl="8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dt" idx="10"/>
          </p:nvPr>
        </p:nvSpPr>
        <p:spPr>
          <a:xfrm>
            <a:off x="5403850" y="4531022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ftr" idx="11"/>
          </p:nvPr>
        </p:nvSpPr>
        <p:spPr>
          <a:xfrm>
            <a:off x="508001" y="4531022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6"/>
          <p:cNvSpPr txBox="1">
            <a:spLocks noGrp="1"/>
          </p:cNvSpPr>
          <p:nvPr>
            <p:ph type="sldNum" idx="12"/>
          </p:nvPr>
        </p:nvSpPr>
        <p:spPr>
          <a:xfrm>
            <a:off x="6442997" y="4531022"/>
            <a:ext cx="512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7"/>
          <p:cNvSpPr txBox="1">
            <a:spLocks noGrp="1"/>
          </p:cNvSpPr>
          <p:nvPr>
            <p:ph type="title"/>
          </p:nvPr>
        </p:nvSpPr>
        <p:spPr>
          <a:xfrm>
            <a:off x="508001" y="2025650"/>
            <a:ext cx="6447600" cy="13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Trebuchet MS"/>
              <a:buNone/>
              <a:defRPr sz="3000" b="0" cap="none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body" idx="1"/>
          </p:nvPr>
        </p:nvSpPr>
        <p:spPr>
          <a:xfrm>
            <a:off x="508001" y="3395586"/>
            <a:ext cx="6447600" cy="6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sz="1500">
                <a:solidFill>
                  <a:srgbClr val="7F7F7F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dt" idx="10"/>
          </p:nvPr>
        </p:nvSpPr>
        <p:spPr>
          <a:xfrm>
            <a:off x="5403850" y="4531022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ftr" idx="11"/>
          </p:nvPr>
        </p:nvSpPr>
        <p:spPr>
          <a:xfrm>
            <a:off x="508001" y="4531022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sldNum" idx="12"/>
          </p:nvPr>
        </p:nvSpPr>
        <p:spPr>
          <a:xfrm>
            <a:off x="6442997" y="4531022"/>
            <a:ext cx="512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 txBox="1">
            <a:spLocks noGrp="1"/>
          </p:cNvSpPr>
          <p:nvPr>
            <p:ph type="title"/>
          </p:nvPr>
        </p:nvSpPr>
        <p:spPr>
          <a:xfrm>
            <a:off x="508000" y="457200"/>
            <a:ext cx="64476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8"/>
          <p:cNvSpPr txBox="1">
            <a:spLocks noGrp="1"/>
          </p:cNvSpPr>
          <p:nvPr>
            <p:ph type="dt" idx="10"/>
          </p:nvPr>
        </p:nvSpPr>
        <p:spPr>
          <a:xfrm>
            <a:off x="5403850" y="4531022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ftr" idx="11"/>
          </p:nvPr>
        </p:nvSpPr>
        <p:spPr>
          <a:xfrm>
            <a:off x="508001" y="4531022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8"/>
          <p:cNvSpPr txBox="1">
            <a:spLocks noGrp="1"/>
          </p:cNvSpPr>
          <p:nvPr>
            <p:ph type="sldNum" idx="12"/>
          </p:nvPr>
        </p:nvSpPr>
        <p:spPr>
          <a:xfrm>
            <a:off x="6442997" y="4531022"/>
            <a:ext cx="512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 txBox="1">
            <a:spLocks noGrp="1"/>
          </p:cNvSpPr>
          <p:nvPr>
            <p:ph type="title"/>
          </p:nvPr>
        </p:nvSpPr>
        <p:spPr>
          <a:xfrm>
            <a:off x="508000" y="457200"/>
            <a:ext cx="64476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9"/>
          <p:cNvSpPr txBox="1">
            <a:spLocks noGrp="1"/>
          </p:cNvSpPr>
          <p:nvPr>
            <p:ph type="body" idx="1"/>
          </p:nvPr>
        </p:nvSpPr>
        <p:spPr>
          <a:xfrm>
            <a:off x="508001" y="1620442"/>
            <a:ext cx="3138000" cy="29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1pPr>
            <a:lvl2pPr marL="914400" lvl="1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2pPr>
            <a:lvl3pPr marL="1371600" lvl="2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3pPr>
            <a:lvl4pPr marL="1828800" lvl="3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4pPr>
            <a:lvl5pPr marL="2286000" lvl="4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5pPr>
            <a:lvl6pPr marL="2743200" lvl="5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6pPr>
            <a:lvl7pPr marL="3200400" lvl="6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7pPr>
            <a:lvl8pPr marL="3657600" lvl="7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8pPr>
            <a:lvl9pPr marL="4114800" lvl="8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body" idx="2"/>
          </p:nvPr>
        </p:nvSpPr>
        <p:spPr>
          <a:xfrm>
            <a:off x="3817478" y="1620442"/>
            <a:ext cx="3138000" cy="29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1pPr>
            <a:lvl2pPr marL="914400" lvl="1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2pPr>
            <a:lvl3pPr marL="1371600" lvl="2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3pPr>
            <a:lvl4pPr marL="1828800" lvl="3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4pPr>
            <a:lvl5pPr marL="2286000" lvl="4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5pPr>
            <a:lvl6pPr marL="2743200" lvl="5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6pPr>
            <a:lvl7pPr marL="3200400" lvl="6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7pPr>
            <a:lvl8pPr marL="3657600" lvl="7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8pPr>
            <a:lvl9pPr marL="4114800" lvl="8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9pPr>
          </a:lstStyle>
          <a:p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dt" idx="10"/>
          </p:nvPr>
        </p:nvSpPr>
        <p:spPr>
          <a:xfrm>
            <a:off x="5403850" y="4531022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ftr" idx="11"/>
          </p:nvPr>
        </p:nvSpPr>
        <p:spPr>
          <a:xfrm>
            <a:off x="508001" y="4531022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sldNum" idx="12"/>
          </p:nvPr>
        </p:nvSpPr>
        <p:spPr>
          <a:xfrm>
            <a:off x="6442997" y="4531022"/>
            <a:ext cx="512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>
            <a:spLocks noGrp="1"/>
          </p:cNvSpPr>
          <p:nvPr>
            <p:ph type="title"/>
          </p:nvPr>
        </p:nvSpPr>
        <p:spPr>
          <a:xfrm>
            <a:off x="508000" y="457200"/>
            <a:ext cx="64476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Trebuchet MS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body" idx="1"/>
          </p:nvPr>
        </p:nvSpPr>
        <p:spPr>
          <a:xfrm>
            <a:off x="506809" y="1620737"/>
            <a:ext cx="3139200" cy="4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800" b="0"/>
            </a:lvl1pPr>
            <a:lvl2pPr marL="91440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sz="1500" b="1"/>
            </a:lvl2pPr>
            <a:lvl3pPr marL="1371600" lvl="2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400" b="1"/>
            </a:lvl3pPr>
            <a:lvl4pPr marL="1828800" lvl="3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4pPr>
            <a:lvl5pPr marL="2286000" lvl="4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5pPr>
            <a:lvl6pPr marL="2743200" lvl="5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6pPr>
            <a:lvl7pPr marL="3200400" lvl="6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7pPr>
            <a:lvl8pPr marL="3657600" lvl="7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8pPr>
            <a:lvl9pPr marL="4114800" lvl="8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9pPr>
          </a:lstStyle>
          <a:p>
            <a:endParaRPr/>
          </a:p>
        </p:txBody>
      </p:sp>
      <p:sp>
        <p:nvSpPr>
          <p:cNvPr id="118" name="Google Shape;118;p20"/>
          <p:cNvSpPr txBox="1">
            <a:spLocks noGrp="1"/>
          </p:cNvSpPr>
          <p:nvPr>
            <p:ph type="body" idx="2"/>
          </p:nvPr>
        </p:nvSpPr>
        <p:spPr>
          <a:xfrm>
            <a:off x="506809" y="2052934"/>
            <a:ext cx="3139200" cy="24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1pPr>
            <a:lvl2pPr marL="914400" lvl="1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2pPr>
            <a:lvl3pPr marL="1371600" lvl="2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3pPr>
            <a:lvl4pPr marL="1828800" lvl="3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4pPr>
            <a:lvl5pPr marL="2286000" lvl="4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5pPr>
            <a:lvl6pPr marL="2743200" lvl="5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6pPr>
            <a:lvl7pPr marL="3200400" lvl="6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7pPr>
            <a:lvl8pPr marL="3657600" lvl="7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8pPr>
            <a:lvl9pPr marL="4114800" lvl="8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9pPr>
          </a:lstStyle>
          <a:p>
            <a:endParaRPr/>
          </a:p>
        </p:txBody>
      </p:sp>
      <p:sp>
        <p:nvSpPr>
          <p:cNvPr id="119" name="Google Shape;119;p20"/>
          <p:cNvSpPr txBox="1">
            <a:spLocks noGrp="1"/>
          </p:cNvSpPr>
          <p:nvPr>
            <p:ph type="body" idx="3"/>
          </p:nvPr>
        </p:nvSpPr>
        <p:spPr>
          <a:xfrm>
            <a:off x="3816287" y="1620737"/>
            <a:ext cx="3139200" cy="4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800" b="0"/>
            </a:lvl1pPr>
            <a:lvl2pPr marL="91440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sz="1500" b="1"/>
            </a:lvl2pPr>
            <a:lvl3pPr marL="1371600" lvl="2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400" b="1"/>
            </a:lvl3pPr>
            <a:lvl4pPr marL="1828800" lvl="3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4pPr>
            <a:lvl5pPr marL="2286000" lvl="4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5pPr>
            <a:lvl6pPr marL="2743200" lvl="5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6pPr>
            <a:lvl7pPr marL="3200400" lvl="6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7pPr>
            <a:lvl8pPr marL="3657600" lvl="7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8pPr>
            <a:lvl9pPr marL="4114800" lvl="8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9pPr>
          </a:lstStyle>
          <a:p>
            <a:endParaRPr/>
          </a:p>
        </p:txBody>
      </p:sp>
      <p:sp>
        <p:nvSpPr>
          <p:cNvPr id="120" name="Google Shape;120;p20"/>
          <p:cNvSpPr txBox="1">
            <a:spLocks noGrp="1"/>
          </p:cNvSpPr>
          <p:nvPr>
            <p:ph type="body" idx="4"/>
          </p:nvPr>
        </p:nvSpPr>
        <p:spPr>
          <a:xfrm>
            <a:off x="3816288" y="2052934"/>
            <a:ext cx="3139200" cy="24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1pPr>
            <a:lvl2pPr marL="914400" lvl="1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2pPr>
            <a:lvl3pPr marL="1371600" lvl="2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3pPr>
            <a:lvl4pPr marL="1828800" lvl="3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4pPr>
            <a:lvl5pPr marL="2286000" lvl="4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5pPr>
            <a:lvl6pPr marL="2743200" lvl="5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6pPr>
            <a:lvl7pPr marL="3200400" lvl="6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7pPr>
            <a:lvl8pPr marL="3657600" lvl="7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8pPr>
            <a:lvl9pPr marL="4114800" lvl="8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9pPr>
          </a:lstStyle>
          <a:p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dt" idx="10"/>
          </p:nvPr>
        </p:nvSpPr>
        <p:spPr>
          <a:xfrm>
            <a:off x="5403850" y="4531022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ftr" idx="11"/>
          </p:nvPr>
        </p:nvSpPr>
        <p:spPr>
          <a:xfrm>
            <a:off x="508001" y="4531022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0"/>
          <p:cNvSpPr txBox="1">
            <a:spLocks noGrp="1"/>
          </p:cNvSpPr>
          <p:nvPr>
            <p:ph type="sldNum" idx="12"/>
          </p:nvPr>
        </p:nvSpPr>
        <p:spPr>
          <a:xfrm>
            <a:off x="6442997" y="4531022"/>
            <a:ext cx="512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1"/>
          <p:cNvSpPr txBox="1">
            <a:spLocks noGrp="1"/>
          </p:cNvSpPr>
          <p:nvPr>
            <p:ph type="dt" idx="10"/>
          </p:nvPr>
        </p:nvSpPr>
        <p:spPr>
          <a:xfrm>
            <a:off x="5403850" y="4531022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1"/>
          <p:cNvSpPr txBox="1">
            <a:spLocks noGrp="1"/>
          </p:cNvSpPr>
          <p:nvPr>
            <p:ph type="ftr" idx="11"/>
          </p:nvPr>
        </p:nvSpPr>
        <p:spPr>
          <a:xfrm>
            <a:off x="508001" y="4531022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1"/>
          <p:cNvSpPr txBox="1">
            <a:spLocks noGrp="1"/>
          </p:cNvSpPr>
          <p:nvPr>
            <p:ph type="sldNum" idx="12"/>
          </p:nvPr>
        </p:nvSpPr>
        <p:spPr>
          <a:xfrm>
            <a:off x="6442997" y="4531022"/>
            <a:ext cx="512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2"/>
          <p:cNvSpPr txBox="1">
            <a:spLocks noGrp="1"/>
          </p:cNvSpPr>
          <p:nvPr>
            <p:ph type="title"/>
          </p:nvPr>
        </p:nvSpPr>
        <p:spPr>
          <a:xfrm>
            <a:off x="508001" y="1123953"/>
            <a:ext cx="2890800" cy="9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Trebuchet MS"/>
              <a:buNone/>
              <a:defRPr sz="15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2"/>
          <p:cNvSpPr txBox="1">
            <a:spLocks noGrp="1"/>
          </p:cNvSpPr>
          <p:nvPr>
            <p:ph type="body" idx="1"/>
          </p:nvPr>
        </p:nvSpPr>
        <p:spPr>
          <a:xfrm>
            <a:off x="3570346" y="386193"/>
            <a:ext cx="3385200" cy="4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1pPr>
            <a:lvl2pPr marL="914400" lvl="1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2pPr>
            <a:lvl3pPr marL="1371600" lvl="2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3pPr>
            <a:lvl4pPr marL="1828800" lvl="3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4pPr>
            <a:lvl5pPr marL="2286000" lvl="4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5pPr>
            <a:lvl6pPr marL="2743200" lvl="5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6pPr>
            <a:lvl7pPr marL="3200400" lvl="6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7pPr>
            <a:lvl8pPr marL="3657600" lvl="7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8pPr>
            <a:lvl9pPr marL="4114800" lvl="8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9pPr>
          </a:lstStyle>
          <a:p>
            <a:endParaRPr/>
          </a:p>
        </p:txBody>
      </p:sp>
      <p:sp>
        <p:nvSpPr>
          <p:cNvPr id="131" name="Google Shape;131;p22"/>
          <p:cNvSpPr txBox="1">
            <a:spLocks noGrp="1"/>
          </p:cNvSpPr>
          <p:nvPr>
            <p:ph type="body" idx="2"/>
          </p:nvPr>
        </p:nvSpPr>
        <p:spPr>
          <a:xfrm>
            <a:off x="508001" y="2082802"/>
            <a:ext cx="2890800" cy="19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/>
            </a:lvl1pPr>
            <a:lvl2pPr marL="91440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/>
            </a:lvl2pPr>
            <a:lvl3pPr marL="1371600" lvl="2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700"/>
              <a:buNone/>
              <a:defRPr sz="900"/>
            </a:lvl3pPr>
            <a:lvl4pPr marL="1828800" lvl="3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600"/>
              <a:buNone/>
              <a:defRPr sz="800"/>
            </a:lvl4pPr>
            <a:lvl5pPr marL="2286000" lvl="4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600"/>
              <a:buNone/>
              <a:defRPr sz="800"/>
            </a:lvl5pPr>
            <a:lvl6pPr marL="2743200" lvl="5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600"/>
              <a:buNone/>
              <a:defRPr sz="800"/>
            </a:lvl6pPr>
            <a:lvl7pPr marL="3200400" lvl="6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600"/>
              <a:buNone/>
              <a:defRPr sz="800"/>
            </a:lvl7pPr>
            <a:lvl8pPr marL="3657600" lvl="7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600"/>
              <a:buNone/>
              <a:defRPr sz="800"/>
            </a:lvl8pPr>
            <a:lvl9pPr marL="4114800" lvl="8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600"/>
              <a:buNone/>
              <a:defRPr sz="800"/>
            </a:lvl9pPr>
          </a:lstStyle>
          <a:p>
            <a:endParaRPr/>
          </a:p>
        </p:txBody>
      </p:sp>
      <p:sp>
        <p:nvSpPr>
          <p:cNvPr id="132" name="Google Shape;132;p22"/>
          <p:cNvSpPr txBox="1">
            <a:spLocks noGrp="1"/>
          </p:cNvSpPr>
          <p:nvPr>
            <p:ph type="dt" idx="10"/>
          </p:nvPr>
        </p:nvSpPr>
        <p:spPr>
          <a:xfrm>
            <a:off x="5403850" y="4531022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2"/>
          <p:cNvSpPr txBox="1">
            <a:spLocks noGrp="1"/>
          </p:cNvSpPr>
          <p:nvPr>
            <p:ph type="ftr" idx="11"/>
          </p:nvPr>
        </p:nvSpPr>
        <p:spPr>
          <a:xfrm>
            <a:off x="508001" y="4531022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2"/>
          <p:cNvSpPr txBox="1">
            <a:spLocks noGrp="1"/>
          </p:cNvSpPr>
          <p:nvPr>
            <p:ph type="sldNum" idx="12"/>
          </p:nvPr>
        </p:nvSpPr>
        <p:spPr>
          <a:xfrm>
            <a:off x="6442997" y="4531022"/>
            <a:ext cx="512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3"/>
          <p:cNvSpPr txBox="1">
            <a:spLocks noGrp="1"/>
          </p:cNvSpPr>
          <p:nvPr>
            <p:ph type="title"/>
          </p:nvPr>
        </p:nvSpPr>
        <p:spPr>
          <a:xfrm>
            <a:off x="508001" y="457200"/>
            <a:ext cx="6447600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Trebuchet MS"/>
              <a:buNone/>
              <a:defRPr sz="3300" b="0" cap="none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3"/>
          <p:cNvSpPr txBox="1">
            <a:spLocks noGrp="1"/>
          </p:cNvSpPr>
          <p:nvPr>
            <p:ph type="body" idx="1"/>
          </p:nvPr>
        </p:nvSpPr>
        <p:spPr>
          <a:xfrm>
            <a:off x="508001" y="3352800"/>
            <a:ext cx="6447600" cy="11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3F3F3F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38" name="Google Shape;138;p23"/>
          <p:cNvSpPr txBox="1">
            <a:spLocks noGrp="1"/>
          </p:cNvSpPr>
          <p:nvPr>
            <p:ph type="dt" idx="10"/>
          </p:nvPr>
        </p:nvSpPr>
        <p:spPr>
          <a:xfrm>
            <a:off x="5403850" y="4531022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3"/>
          <p:cNvSpPr txBox="1">
            <a:spLocks noGrp="1"/>
          </p:cNvSpPr>
          <p:nvPr>
            <p:ph type="ftr" idx="11"/>
          </p:nvPr>
        </p:nvSpPr>
        <p:spPr>
          <a:xfrm>
            <a:off x="508001" y="4531022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3"/>
          <p:cNvSpPr txBox="1">
            <a:spLocks noGrp="1"/>
          </p:cNvSpPr>
          <p:nvPr>
            <p:ph type="sldNum" idx="12"/>
          </p:nvPr>
        </p:nvSpPr>
        <p:spPr>
          <a:xfrm>
            <a:off x="6442997" y="4531022"/>
            <a:ext cx="512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4"/>
          <p:cNvSpPr txBox="1">
            <a:spLocks noGrp="1"/>
          </p:cNvSpPr>
          <p:nvPr>
            <p:ph type="title"/>
          </p:nvPr>
        </p:nvSpPr>
        <p:spPr>
          <a:xfrm>
            <a:off x="698501" y="457200"/>
            <a:ext cx="6070500" cy="22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Trebuchet MS"/>
              <a:buNone/>
              <a:defRPr sz="3300" b="0" cap="none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4"/>
          <p:cNvSpPr txBox="1">
            <a:spLocks noGrp="1"/>
          </p:cNvSpPr>
          <p:nvPr>
            <p:ph type="body" idx="1"/>
          </p:nvPr>
        </p:nvSpPr>
        <p:spPr>
          <a:xfrm>
            <a:off x="1024604" y="2724150"/>
            <a:ext cx="54186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Font typeface="Trebuchet MS"/>
              <a:buNone/>
              <a:defRPr sz="1200">
                <a:solidFill>
                  <a:srgbClr val="7F7F7F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Font typeface="Trebuchet MS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Font typeface="Trebuchet MS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700"/>
              <a:buFont typeface="Trebuchet MS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700"/>
              <a:buFont typeface="Trebuchet MS"/>
              <a:buNone/>
              <a:defRPr/>
            </a:lvl5pPr>
            <a:lvl6pPr marL="2743200" lvl="5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6pPr>
            <a:lvl7pPr marL="3200400" lvl="6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7pPr>
            <a:lvl8pPr marL="3657600" lvl="7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8pPr>
            <a:lvl9pPr marL="4114800" lvl="8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9pPr>
          </a:lstStyle>
          <a:p>
            <a:endParaRPr/>
          </a:p>
        </p:txBody>
      </p:sp>
      <p:sp>
        <p:nvSpPr>
          <p:cNvPr id="144" name="Google Shape;144;p24"/>
          <p:cNvSpPr txBox="1">
            <a:spLocks noGrp="1"/>
          </p:cNvSpPr>
          <p:nvPr>
            <p:ph type="body" idx="2"/>
          </p:nvPr>
        </p:nvSpPr>
        <p:spPr>
          <a:xfrm>
            <a:off x="508001" y="3352800"/>
            <a:ext cx="6447600" cy="11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3F3F3F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24"/>
          <p:cNvSpPr txBox="1">
            <a:spLocks noGrp="1"/>
          </p:cNvSpPr>
          <p:nvPr>
            <p:ph type="dt" idx="10"/>
          </p:nvPr>
        </p:nvSpPr>
        <p:spPr>
          <a:xfrm>
            <a:off x="5403850" y="4531022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4"/>
          <p:cNvSpPr txBox="1">
            <a:spLocks noGrp="1"/>
          </p:cNvSpPr>
          <p:nvPr>
            <p:ph type="ftr" idx="11"/>
          </p:nvPr>
        </p:nvSpPr>
        <p:spPr>
          <a:xfrm>
            <a:off x="508001" y="4531022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4"/>
          <p:cNvSpPr txBox="1">
            <a:spLocks noGrp="1"/>
          </p:cNvSpPr>
          <p:nvPr>
            <p:ph type="sldNum" idx="12"/>
          </p:nvPr>
        </p:nvSpPr>
        <p:spPr>
          <a:xfrm>
            <a:off x="6442997" y="4531022"/>
            <a:ext cx="512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8" name="Google Shape;148;p24"/>
          <p:cNvSpPr txBox="1"/>
          <p:nvPr/>
        </p:nvSpPr>
        <p:spPr>
          <a:xfrm>
            <a:off x="406402" y="592784"/>
            <a:ext cx="4572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GB" sz="6000" b="0" i="0" u="none" strike="noStrike" cap="none">
                <a:solidFill>
                  <a:srgbClr val="EF8B67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24"/>
          <p:cNvSpPr txBox="1"/>
          <p:nvPr/>
        </p:nvSpPr>
        <p:spPr>
          <a:xfrm>
            <a:off x="6669758" y="2164917"/>
            <a:ext cx="4572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GB" sz="6000" b="0" i="0" u="none" strike="noStrike" cap="none">
                <a:solidFill>
                  <a:srgbClr val="EF8B67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400" b="0" i="0" u="none" strike="noStrike" cap="none">
              <a:solidFill>
                <a:srgbClr val="EF8B6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5"/>
          <p:cNvSpPr txBox="1">
            <a:spLocks noGrp="1"/>
          </p:cNvSpPr>
          <p:nvPr>
            <p:ph type="title"/>
          </p:nvPr>
        </p:nvSpPr>
        <p:spPr>
          <a:xfrm>
            <a:off x="508001" y="1448991"/>
            <a:ext cx="6447600" cy="19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Trebuchet MS"/>
              <a:buNone/>
              <a:defRPr sz="3300" b="0" cap="none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5"/>
          <p:cNvSpPr txBox="1">
            <a:spLocks noGrp="1"/>
          </p:cNvSpPr>
          <p:nvPr>
            <p:ph type="body" idx="1"/>
          </p:nvPr>
        </p:nvSpPr>
        <p:spPr>
          <a:xfrm>
            <a:off x="508001" y="3395586"/>
            <a:ext cx="6447600" cy="11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3F3F3F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p25"/>
          <p:cNvSpPr txBox="1">
            <a:spLocks noGrp="1"/>
          </p:cNvSpPr>
          <p:nvPr>
            <p:ph type="dt" idx="10"/>
          </p:nvPr>
        </p:nvSpPr>
        <p:spPr>
          <a:xfrm>
            <a:off x="5403850" y="4531022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5"/>
          <p:cNvSpPr txBox="1">
            <a:spLocks noGrp="1"/>
          </p:cNvSpPr>
          <p:nvPr>
            <p:ph type="ftr" idx="11"/>
          </p:nvPr>
        </p:nvSpPr>
        <p:spPr>
          <a:xfrm>
            <a:off x="508001" y="4531022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5"/>
          <p:cNvSpPr txBox="1">
            <a:spLocks noGrp="1"/>
          </p:cNvSpPr>
          <p:nvPr>
            <p:ph type="sldNum" idx="12"/>
          </p:nvPr>
        </p:nvSpPr>
        <p:spPr>
          <a:xfrm>
            <a:off x="6442997" y="4531022"/>
            <a:ext cx="512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Name Card">
  <p:cSld name="Quote Name Card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6"/>
          <p:cNvSpPr txBox="1">
            <a:spLocks noGrp="1"/>
          </p:cNvSpPr>
          <p:nvPr>
            <p:ph type="title"/>
          </p:nvPr>
        </p:nvSpPr>
        <p:spPr>
          <a:xfrm>
            <a:off x="698501" y="457200"/>
            <a:ext cx="6070500" cy="22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Trebuchet MS"/>
              <a:buNone/>
              <a:defRPr sz="3300" b="0" cap="none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6"/>
          <p:cNvSpPr txBox="1">
            <a:spLocks noGrp="1"/>
          </p:cNvSpPr>
          <p:nvPr>
            <p:ph type="body" idx="1"/>
          </p:nvPr>
        </p:nvSpPr>
        <p:spPr>
          <a:xfrm>
            <a:off x="507999" y="3009900"/>
            <a:ext cx="6447600" cy="3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Font typeface="Trebuchet MS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Font typeface="Trebuchet MS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700"/>
              <a:buFont typeface="Trebuchet MS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700"/>
              <a:buFont typeface="Trebuchet MS"/>
              <a:buNone/>
              <a:defRPr/>
            </a:lvl5pPr>
            <a:lvl6pPr marL="2743200" lvl="5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6pPr>
            <a:lvl7pPr marL="3200400" lvl="6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7pPr>
            <a:lvl8pPr marL="3657600" lvl="7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8pPr>
            <a:lvl9pPr marL="4114800" lvl="8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9pPr>
          </a:lstStyle>
          <a:p>
            <a:endParaRPr/>
          </a:p>
        </p:txBody>
      </p:sp>
      <p:sp>
        <p:nvSpPr>
          <p:cNvPr id="159" name="Google Shape;159;p26"/>
          <p:cNvSpPr txBox="1">
            <a:spLocks noGrp="1"/>
          </p:cNvSpPr>
          <p:nvPr>
            <p:ph type="body" idx="2"/>
          </p:nvPr>
        </p:nvSpPr>
        <p:spPr>
          <a:xfrm>
            <a:off x="508001" y="3395586"/>
            <a:ext cx="6447600" cy="11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7F7F7F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60" name="Google Shape;160;p26"/>
          <p:cNvSpPr txBox="1">
            <a:spLocks noGrp="1"/>
          </p:cNvSpPr>
          <p:nvPr>
            <p:ph type="dt" idx="10"/>
          </p:nvPr>
        </p:nvSpPr>
        <p:spPr>
          <a:xfrm>
            <a:off x="5403850" y="4531022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6"/>
          <p:cNvSpPr txBox="1">
            <a:spLocks noGrp="1"/>
          </p:cNvSpPr>
          <p:nvPr>
            <p:ph type="ftr" idx="11"/>
          </p:nvPr>
        </p:nvSpPr>
        <p:spPr>
          <a:xfrm>
            <a:off x="508001" y="4531022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6"/>
          <p:cNvSpPr txBox="1">
            <a:spLocks noGrp="1"/>
          </p:cNvSpPr>
          <p:nvPr>
            <p:ph type="sldNum" idx="12"/>
          </p:nvPr>
        </p:nvSpPr>
        <p:spPr>
          <a:xfrm>
            <a:off x="6442997" y="4531022"/>
            <a:ext cx="512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3" name="Google Shape;163;p26"/>
          <p:cNvSpPr txBox="1"/>
          <p:nvPr/>
        </p:nvSpPr>
        <p:spPr>
          <a:xfrm>
            <a:off x="406402" y="592784"/>
            <a:ext cx="4572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GB" sz="6000" b="0" i="0" u="none" strike="noStrike" cap="none">
                <a:solidFill>
                  <a:srgbClr val="EF8B67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26"/>
          <p:cNvSpPr txBox="1"/>
          <p:nvPr/>
        </p:nvSpPr>
        <p:spPr>
          <a:xfrm>
            <a:off x="6669758" y="2164917"/>
            <a:ext cx="4572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GB" sz="6000" b="0" i="0" u="none" strike="noStrike" cap="none">
                <a:solidFill>
                  <a:srgbClr val="EF8B67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ue or False">
  <p:cSld name="True or False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7"/>
          <p:cNvSpPr txBox="1">
            <a:spLocks noGrp="1"/>
          </p:cNvSpPr>
          <p:nvPr>
            <p:ph type="title"/>
          </p:nvPr>
        </p:nvSpPr>
        <p:spPr>
          <a:xfrm>
            <a:off x="514349" y="457200"/>
            <a:ext cx="6441000" cy="22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Trebuchet MS"/>
              <a:buNone/>
              <a:defRPr sz="3300" b="0" cap="none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7"/>
          <p:cNvSpPr txBox="1">
            <a:spLocks noGrp="1"/>
          </p:cNvSpPr>
          <p:nvPr>
            <p:ph type="body" idx="1"/>
          </p:nvPr>
        </p:nvSpPr>
        <p:spPr>
          <a:xfrm>
            <a:off x="507999" y="3009900"/>
            <a:ext cx="6447600" cy="3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solidFill>
                  <a:schemeClr val="accent1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Font typeface="Trebuchet MS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Font typeface="Trebuchet MS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700"/>
              <a:buFont typeface="Trebuchet MS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700"/>
              <a:buFont typeface="Trebuchet MS"/>
              <a:buNone/>
              <a:defRPr/>
            </a:lvl5pPr>
            <a:lvl6pPr marL="2743200" lvl="5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6pPr>
            <a:lvl7pPr marL="3200400" lvl="6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7pPr>
            <a:lvl8pPr marL="3657600" lvl="7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8pPr>
            <a:lvl9pPr marL="4114800" lvl="8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9pPr>
          </a:lstStyle>
          <a:p>
            <a:endParaRPr/>
          </a:p>
        </p:txBody>
      </p:sp>
      <p:sp>
        <p:nvSpPr>
          <p:cNvPr id="168" name="Google Shape;168;p27"/>
          <p:cNvSpPr txBox="1">
            <a:spLocks noGrp="1"/>
          </p:cNvSpPr>
          <p:nvPr>
            <p:ph type="body" idx="2"/>
          </p:nvPr>
        </p:nvSpPr>
        <p:spPr>
          <a:xfrm>
            <a:off x="508001" y="3395586"/>
            <a:ext cx="6447600" cy="11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7F7F7F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69" name="Google Shape;169;p27"/>
          <p:cNvSpPr txBox="1">
            <a:spLocks noGrp="1"/>
          </p:cNvSpPr>
          <p:nvPr>
            <p:ph type="dt" idx="10"/>
          </p:nvPr>
        </p:nvSpPr>
        <p:spPr>
          <a:xfrm>
            <a:off x="5403850" y="4531022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7"/>
          <p:cNvSpPr txBox="1">
            <a:spLocks noGrp="1"/>
          </p:cNvSpPr>
          <p:nvPr>
            <p:ph type="ftr" idx="11"/>
          </p:nvPr>
        </p:nvSpPr>
        <p:spPr>
          <a:xfrm>
            <a:off x="508001" y="4531022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27"/>
          <p:cNvSpPr txBox="1">
            <a:spLocks noGrp="1"/>
          </p:cNvSpPr>
          <p:nvPr>
            <p:ph type="sldNum" idx="12"/>
          </p:nvPr>
        </p:nvSpPr>
        <p:spPr>
          <a:xfrm>
            <a:off x="6442997" y="4531022"/>
            <a:ext cx="512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8"/>
          <p:cNvSpPr txBox="1">
            <a:spLocks noGrp="1"/>
          </p:cNvSpPr>
          <p:nvPr>
            <p:ph type="title"/>
          </p:nvPr>
        </p:nvSpPr>
        <p:spPr>
          <a:xfrm>
            <a:off x="508000" y="457200"/>
            <a:ext cx="64476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8"/>
          <p:cNvSpPr txBox="1">
            <a:spLocks noGrp="1"/>
          </p:cNvSpPr>
          <p:nvPr>
            <p:ph type="body" idx="1"/>
          </p:nvPr>
        </p:nvSpPr>
        <p:spPr>
          <a:xfrm rot="5400000">
            <a:off x="2276401" y="-148058"/>
            <a:ext cx="2910600" cy="6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1pPr>
            <a:lvl2pPr marL="914400" lvl="1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2pPr>
            <a:lvl3pPr marL="1371600" lvl="2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3pPr>
            <a:lvl4pPr marL="1828800" lvl="3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4pPr>
            <a:lvl5pPr marL="2286000" lvl="4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5pPr>
            <a:lvl6pPr marL="2743200" lvl="5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6pPr>
            <a:lvl7pPr marL="3200400" lvl="6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7pPr>
            <a:lvl8pPr marL="3657600" lvl="7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8pPr>
            <a:lvl9pPr marL="4114800" lvl="8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9pPr>
          </a:lstStyle>
          <a:p>
            <a:endParaRPr/>
          </a:p>
        </p:txBody>
      </p:sp>
      <p:sp>
        <p:nvSpPr>
          <p:cNvPr id="175" name="Google Shape;175;p28"/>
          <p:cNvSpPr txBox="1">
            <a:spLocks noGrp="1"/>
          </p:cNvSpPr>
          <p:nvPr>
            <p:ph type="dt" idx="10"/>
          </p:nvPr>
        </p:nvSpPr>
        <p:spPr>
          <a:xfrm>
            <a:off x="5403850" y="4531022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8"/>
          <p:cNvSpPr txBox="1">
            <a:spLocks noGrp="1"/>
          </p:cNvSpPr>
          <p:nvPr>
            <p:ph type="ftr" idx="11"/>
          </p:nvPr>
        </p:nvSpPr>
        <p:spPr>
          <a:xfrm>
            <a:off x="508001" y="4531022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8"/>
          <p:cNvSpPr txBox="1">
            <a:spLocks noGrp="1"/>
          </p:cNvSpPr>
          <p:nvPr>
            <p:ph type="sldNum" idx="12"/>
          </p:nvPr>
        </p:nvSpPr>
        <p:spPr>
          <a:xfrm>
            <a:off x="6442997" y="4531022"/>
            <a:ext cx="512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9"/>
          <p:cNvSpPr txBox="1">
            <a:spLocks noGrp="1"/>
          </p:cNvSpPr>
          <p:nvPr>
            <p:ph type="title"/>
          </p:nvPr>
        </p:nvSpPr>
        <p:spPr>
          <a:xfrm rot="5400000">
            <a:off x="4495662" y="1937249"/>
            <a:ext cx="3938700" cy="9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9"/>
          <p:cNvSpPr txBox="1">
            <a:spLocks noGrp="1"/>
          </p:cNvSpPr>
          <p:nvPr>
            <p:ph type="body" idx="1"/>
          </p:nvPr>
        </p:nvSpPr>
        <p:spPr>
          <a:xfrm rot="5400000">
            <a:off x="1186264" y="-220950"/>
            <a:ext cx="3938700" cy="52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1pPr>
            <a:lvl2pPr marL="914400" lvl="1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2pPr>
            <a:lvl3pPr marL="1371600" lvl="2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3pPr>
            <a:lvl4pPr marL="1828800" lvl="3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4pPr>
            <a:lvl5pPr marL="2286000" lvl="4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5pPr>
            <a:lvl6pPr marL="2743200" lvl="5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6pPr>
            <a:lvl7pPr marL="3200400" lvl="6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7pPr>
            <a:lvl8pPr marL="3657600" lvl="7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8pPr>
            <a:lvl9pPr marL="4114800" lvl="8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9pPr>
          </a:lstStyle>
          <a:p>
            <a:endParaRPr/>
          </a:p>
        </p:txBody>
      </p:sp>
      <p:sp>
        <p:nvSpPr>
          <p:cNvPr id="181" name="Google Shape;181;p29"/>
          <p:cNvSpPr txBox="1">
            <a:spLocks noGrp="1"/>
          </p:cNvSpPr>
          <p:nvPr>
            <p:ph type="dt" idx="10"/>
          </p:nvPr>
        </p:nvSpPr>
        <p:spPr>
          <a:xfrm>
            <a:off x="5403850" y="4531022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9"/>
          <p:cNvSpPr txBox="1">
            <a:spLocks noGrp="1"/>
          </p:cNvSpPr>
          <p:nvPr>
            <p:ph type="ftr" idx="11"/>
          </p:nvPr>
        </p:nvSpPr>
        <p:spPr>
          <a:xfrm>
            <a:off x="508001" y="4531022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29"/>
          <p:cNvSpPr txBox="1">
            <a:spLocks noGrp="1"/>
          </p:cNvSpPr>
          <p:nvPr>
            <p:ph type="sldNum" idx="12"/>
          </p:nvPr>
        </p:nvSpPr>
        <p:spPr>
          <a:xfrm>
            <a:off x="6442997" y="4531022"/>
            <a:ext cx="512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13"/>
          <p:cNvGrpSpPr/>
          <p:nvPr/>
        </p:nvGrpSpPr>
        <p:grpSpPr>
          <a:xfrm>
            <a:off x="0" y="-6350"/>
            <a:ext cx="9144100" cy="5149935"/>
            <a:chOff x="0" y="-8467"/>
            <a:chExt cx="12192133" cy="6866580"/>
          </a:xfrm>
        </p:grpSpPr>
        <p:cxnSp>
          <p:nvCxnSpPr>
            <p:cNvPr id="52" name="Google Shape;52;p13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3" name="Google Shape;53;p13"/>
            <p:cNvCxnSpPr/>
            <p:nvPr/>
          </p:nvCxnSpPr>
          <p:spPr>
            <a:xfrm flipH="1">
              <a:off x="7425125" y="3681413"/>
              <a:ext cx="4763700" cy="3176700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4" name="Google Shape;54;p1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8630"/>
              </a:schemeClr>
            </a:solidFill>
            <a:ln>
              <a:noFill/>
            </a:ln>
          </p:spPr>
        </p:sp>
        <p:sp>
          <p:nvSpPr>
            <p:cNvPr id="55" name="Google Shape;55;p13"/>
            <p:cNvSpPr/>
            <p:nvPr/>
          </p:nvSpPr>
          <p:spPr>
            <a:xfrm>
              <a:off x="9603442" y="-8467"/>
              <a:ext cx="258617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56" name="Google Shape;56;p13"/>
            <p:cNvSpPr/>
            <p:nvPr/>
          </p:nvSpPr>
          <p:spPr>
            <a:xfrm>
              <a:off x="8932333" y="3048000"/>
              <a:ext cx="3259800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059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13"/>
            <p:cNvSpPr/>
            <p:nvPr/>
          </p:nvSpPr>
          <p:spPr>
            <a:xfrm>
              <a:off x="9334500" y="-8467"/>
              <a:ext cx="2850868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42117">
                <a:alpha val="68630"/>
              </a:srgbClr>
            </a:solidFill>
            <a:ln>
              <a:noFill/>
            </a:ln>
          </p:spPr>
        </p:sp>
        <p:sp>
          <p:nvSpPr>
            <p:cNvPr id="58" name="Google Shape;58;p13"/>
            <p:cNvSpPr/>
            <p:nvPr/>
          </p:nvSpPr>
          <p:spPr>
            <a:xfrm>
              <a:off x="10898730" y="-8467"/>
              <a:ext cx="1290094" cy="6858000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EF8B67">
                <a:alpha val="68630"/>
              </a:srgbClr>
            </a:solidFill>
            <a:ln>
              <a:noFill/>
            </a:ln>
          </p:spPr>
        </p:sp>
        <p:sp>
          <p:nvSpPr>
            <p:cNvPr id="59" name="Google Shape;59;p13"/>
            <p:cNvSpPr/>
            <p:nvPr/>
          </p:nvSpPr>
          <p:spPr>
            <a:xfrm>
              <a:off x="10938999" y="-8467"/>
              <a:ext cx="1249825" cy="6858000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3530"/>
              </a:schemeClr>
            </a:solidFill>
            <a:ln>
              <a:noFill/>
            </a:ln>
          </p:spPr>
        </p:sp>
        <p:sp>
          <p:nvSpPr>
            <p:cNvPr id="60" name="Google Shape;60;p13"/>
            <p:cNvSpPr/>
            <p:nvPr/>
          </p:nvSpPr>
          <p:spPr>
            <a:xfrm>
              <a:off x="10371666" y="3589867"/>
              <a:ext cx="1817100" cy="32682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13"/>
            <p:cNvSpPr/>
            <p:nvPr/>
          </p:nvSpPr>
          <p:spPr>
            <a:xfrm>
              <a:off x="0" y="4013200"/>
              <a:ext cx="448800" cy="28449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353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2" name="Google Shape;62;p13"/>
          <p:cNvSpPr txBox="1">
            <a:spLocks noGrp="1"/>
          </p:cNvSpPr>
          <p:nvPr>
            <p:ph type="title"/>
          </p:nvPr>
        </p:nvSpPr>
        <p:spPr>
          <a:xfrm>
            <a:off x="508000" y="457200"/>
            <a:ext cx="64476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Trebuchet MS"/>
              <a:buNone/>
              <a:defRPr sz="2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body" idx="1"/>
          </p:nvPr>
        </p:nvSpPr>
        <p:spPr>
          <a:xfrm>
            <a:off x="508000" y="1620442"/>
            <a:ext cx="6447600" cy="29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►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921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794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Char char="►"/>
              <a:defRPr sz="11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730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►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730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►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730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►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730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►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730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►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730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►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dt" idx="10"/>
          </p:nvPr>
        </p:nvSpPr>
        <p:spPr>
          <a:xfrm>
            <a:off x="5403850" y="4531022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7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ftr" idx="11"/>
          </p:nvPr>
        </p:nvSpPr>
        <p:spPr>
          <a:xfrm>
            <a:off x="508001" y="4531022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7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ldNum" idx="12"/>
          </p:nvPr>
        </p:nvSpPr>
        <p:spPr>
          <a:xfrm>
            <a:off x="6442997" y="4531022"/>
            <a:ext cx="512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0"/>
          <p:cNvSpPr txBox="1">
            <a:spLocks noGrp="1"/>
          </p:cNvSpPr>
          <p:nvPr>
            <p:ph type="subTitle" idx="1"/>
          </p:nvPr>
        </p:nvSpPr>
        <p:spPr>
          <a:xfrm>
            <a:off x="2249742" y="3813888"/>
            <a:ext cx="4800600" cy="10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925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Whole School 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en-GB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7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Star of the Term </a:t>
            </a:r>
            <a:endParaRPr sz="27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en-GB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Friday 19th December  2025</a:t>
            </a:r>
            <a:endParaRPr sz="18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0" name="Google Shape;190;p30" descr="C:\Users\chinkson\AppData\Local\Microsoft\Windows\INetCache\Content.Word\StMarysCatholicSchool_Logo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39753" y="1275607"/>
            <a:ext cx="2128392" cy="2190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73778" y="357504"/>
            <a:ext cx="4299416" cy="702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28384" y="195487"/>
            <a:ext cx="771518" cy="718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7513" y="141480"/>
            <a:ext cx="832823" cy="776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0" descr="Yellow cartoon star icon. Vector illustration. - 11417564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60815" y="4065596"/>
            <a:ext cx="825925" cy="486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0" descr="Yellow cartoon star icon. Vector illustration. - 11417564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48106" y="4088219"/>
            <a:ext cx="825925" cy="486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150" y="1222701"/>
            <a:ext cx="1888574" cy="2361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18345" y="1212884"/>
            <a:ext cx="2081566" cy="24486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9"/>
          <p:cNvSpPr txBox="1">
            <a:spLocks noGrp="1"/>
          </p:cNvSpPr>
          <p:nvPr>
            <p:ph type="ctrTitle"/>
          </p:nvPr>
        </p:nvSpPr>
        <p:spPr>
          <a:xfrm>
            <a:off x="311700" y="266775"/>
            <a:ext cx="8520600" cy="64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Star of the Term Winner Year 3</a:t>
            </a:r>
            <a:endParaRPr sz="1400"/>
          </a:p>
        </p:txBody>
      </p:sp>
      <p:sp>
        <p:nvSpPr>
          <p:cNvPr id="266" name="Google Shape;266;p39"/>
          <p:cNvSpPr txBox="1">
            <a:spLocks noGrp="1"/>
          </p:cNvSpPr>
          <p:nvPr>
            <p:ph type="subTitle" idx="1"/>
          </p:nvPr>
        </p:nvSpPr>
        <p:spPr>
          <a:xfrm>
            <a:off x="311700" y="4170100"/>
            <a:ext cx="8520600" cy="6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Nicholas</a:t>
            </a:r>
            <a:endParaRPr>
              <a:solidFill>
                <a:srgbClr val="00B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7" name="Google Shape;26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6175" y="1172638"/>
            <a:ext cx="1955517" cy="2798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0"/>
          <p:cNvSpPr txBox="1">
            <a:spLocks noGrp="1"/>
          </p:cNvSpPr>
          <p:nvPr>
            <p:ph type="subTitle" idx="1"/>
          </p:nvPr>
        </p:nvSpPr>
        <p:spPr>
          <a:xfrm>
            <a:off x="311700" y="179425"/>
            <a:ext cx="8520600" cy="50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Star of the Term Winner Year 4</a:t>
            </a:r>
            <a:endParaRPr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3" name="Google Shape;27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5500" y="780000"/>
            <a:ext cx="2335576" cy="3114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1"/>
          <p:cNvSpPr txBox="1">
            <a:spLocks noGrp="1"/>
          </p:cNvSpPr>
          <p:nvPr>
            <p:ph type="subTitle" idx="1"/>
          </p:nvPr>
        </p:nvSpPr>
        <p:spPr>
          <a:xfrm>
            <a:off x="311700" y="291275"/>
            <a:ext cx="8520600" cy="75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Star of the Term Winner Year 5</a:t>
            </a:r>
            <a:endParaRPr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9" name="Google Shape;279;p41" descr="C:\Users\mtusting\AppData\Local\Microsoft\Windows\INetCache\Content.MSO\3766A53E.tmp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6550" y="1048775"/>
            <a:ext cx="1868300" cy="248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2"/>
          <p:cNvSpPr txBox="1">
            <a:spLocks noGrp="1"/>
          </p:cNvSpPr>
          <p:nvPr>
            <p:ph type="subTitle" idx="1"/>
          </p:nvPr>
        </p:nvSpPr>
        <p:spPr>
          <a:xfrm>
            <a:off x="311700" y="209325"/>
            <a:ext cx="8520600" cy="69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Star of the Term Winner Year 6</a:t>
            </a:r>
            <a:endParaRPr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5" name="Google Shape;28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02125" y="1211925"/>
            <a:ext cx="2139738" cy="25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3"/>
          <p:cNvSpPr txBox="1">
            <a:spLocks noGrp="1"/>
          </p:cNvSpPr>
          <p:nvPr>
            <p:ph type="ctrTitle"/>
          </p:nvPr>
        </p:nvSpPr>
        <p:spPr>
          <a:xfrm>
            <a:off x="311700" y="229275"/>
            <a:ext cx="8520600" cy="183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400" b="1">
                <a:solidFill>
                  <a:srgbClr val="FF0000"/>
                </a:solidFill>
              </a:rPr>
              <a:t>Winner of the Parish Bazaar Christmas Picture competition</a:t>
            </a:r>
            <a:endParaRPr sz="2400" b="1">
              <a:solidFill>
                <a:srgbClr val="FF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b="1">
              <a:solidFill>
                <a:srgbClr val="FF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400" b="1">
                <a:solidFill>
                  <a:srgbClr val="FF0000"/>
                </a:solidFill>
              </a:rPr>
              <a:t>Y4</a:t>
            </a:r>
            <a:endParaRPr sz="2400" b="1">
              <a:solidFill>
                <a:srgbClr val="FF0000"/>
              </a:solidFill>
            </a:endParaRPr>
          </a:p>
        </p:txBody>
      </p:sp>
      <p:pic>
        <p:nvPicPr>
          <p:cNvPr id="291" name="Google Shape;291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2000" y="2147950"/>
            <a:ext cx="1809750" cy="253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07525" y="2147950"/>
            <a:ext cx="2992200" cy="2656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4"/>
          <p:cNvSpPr txBox="1">
            <a:spLocks noGrp="1"/>
          </p:cNvSpPr>
          <p:nvPr>
            <p:ph type="ctrTitle"/>
          </p:nvPr>
        </p:nvSpPr>
        <p:spPr>
          <a:xfrm>
            <a:off x="311700" y="480200"/>
            <a:ext cx="8520600" cy="151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lang="en-GB" sz="2400" b="1">
                <a:solidFill>
                  <a:srgbClr val="FF0000"/>
                </a:solidFill>
              </a:rPr>
              <a:t>Winner of the Parish Bazaar Christmas Picture competition</a:t>
            </a:r>
            <a:endParaRPr sz="2400" b="1">
              <a:solidFill>
                <a:srgbClr val="FF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lang="en-GB" sz="2400" b="1">
                <a:solidFill>
                  <a:srgbClr val="FF0000"/>
                </a:solidFill>
              </a:rPr>
              <a:t> </a:t>
            </a:r>
            <a:endParaRPr sz="2400" b="1">
              <a:solidFill>
                <a:srgbClr val="FF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lang="en-GB" sz="2400" b="1">
                <a:solidFill>
                  <a:srgbClr val="FF0000"/>
                </a:solidFill>
              </a:rPr>
              <a:t>Y6</a:t>
            </a:r>
            <a:endParaRPr sz="24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pic>
        <p:nvPicPr>
          <p:cNvPr id="298" name="Google Shape;29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0375" y="2073225"/>
            <a:ext cx="2132402" cy="2843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44075" y="2318700"/>
            <a:ext cx="1809750" cy="253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5"/>
          <p:cNvSpPr txBox="1">
            <a:spLocks noGrp="1"/>
          </p:cNvSpPr>
          <p:nvPr>
            <p:ph type="ctrTitle"/>
          </p:nvPr>
        </p:nvSpPr>
        <p:spPr>
          <a:xfrm>
            <a:off x="365050" y="288125"/>
            <a:ext cx="85206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Handwriter of the Term</a:t>
            </a:r>
            <a:endParaRPr sz="2400" b="1">
              <a:solidFill>
                <a:srgbClr val="0000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5" name="Google Shape;305;p45"/>
          <p:cNvSpPr txBox="1">
            <a:spLocks noGrp="1"/>
          </p:cNvSpPr>
          <p:nvPr>
            <p:ph type="subTitle" idx="1"/>
          </p:nvPr>
        </p:nvSpPr>
        <p:spPr>
          <a:xfrm>
            <a:off x="365050" y="885725"/>
            <a:ext cx="8520600" cy="22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Year 1 - Melaysia</a:t>
            </a:r>
            <a:endParaRPr sz="24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Year 2 - Noel</a:t>
            </a:r>
            <a:endParaRPr sz="24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Year 3 - Harry</a:t>
            </a:r>
            <a:endParaRPr sz="24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Year 4 - Fatima</a:t>
            </a:r>
            <a:endParaRPr sz="24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Year 5 - Alby</a:t>
            </a:r>
            <a:endParaRPr sz="24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Year 6 - Eden</a:t>
            </a:r>
            <a:endParaRPr sz="24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06" name="Google Shape;306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0350" y="3436125"/>
            <a:ext cx="1646649" cy="152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6"/>
          <p:cNvSpPr txBox="1">
            <a:spLocks noGrp="1"/>
          </p:cNvSpPr>
          <p:nvPr>
            <p:ph type="ctrTitle"/>
          </p:nvPr>
        </p:nvSpPr>
        <p:spPr>
          <a:xfrm>
            <a:off x="311700" y="202750"/>
            <a:ext cx="8520600" cy="98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Music Awards</a:t>
            </a:r>
            <a:endParaRPr sz="3600" b="1">
              <a:solidFill>
                <a:srgbClr val="00B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12" name="Google Shape;31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0250" y="1707525"/>
            <a:ext cx="3195325" cy="319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129122">
            <a:off x="6507075" y="1355269"/>
            <a:ext cx="2108827" cy="1054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666186">
            <a:off x="520128" y="1469144"/>
            <a:ext cx="2085644" cy="1042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7"/>
          <p:cNvSpPr txBox="1">
            <a:spLocks noGrp="1"/>
          </p:cNvSpPr>
          <p:nvPr>
            <p:ph type="ctrTitle"/>
          </p:nvPr>
        </p:nvSpPr>
        <p:spPr>
          <a:xfrm>
            <a:off x="399675" y="785175"/>
            <a:ext cx="8520600" cy="7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400"/>
          </a:p>
        </p:txBody>
      </p:sp>
      <p:sp>
        <p:nvSpPr>
          <p:cNvPr id="320" name="Google Shape;320;p47"/>
          <p:cNvSpPr txBox="1">
            <a:spLocks noGrp="1"/>
          </p:cNvSpPr>
          <p:nvPr>
            <p:ph type="subTitle" idx="1"/>
          </p:nvPr>
        </p:nvSpPr>
        <p:spPr>
          <a:xfrm>
            <a:off x="311700" y="297775"/>
            <a:ext cx="8520600" cy="45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14">
                <a:solidFill>
                  <a:srgbClr val="FF0000"/>
                </a:solidFill>
                <a:latin typeface="Roboto Black"/>
                <a:ea typeface="Roboto Black"/>
                <a:cs typeface="Roboto Black"/>
                <a:sym typeface="Roboto Black"/>
              </a:rPr>
              <a:t>For being a fantastic musician, showing creativity, effort, and a love for music.</a:t>
            </a:r>
            <a:endParaRPr sz="2514">
              <a:solidFill>
                <a:srgbClr val="FF0000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14">
                <a:latin typeface="Roboto Black"/>
                <a:ea typeface="Roboto Black"/>
                <a:cs typeface="Roboto Black"/>
                <a:sym typeface="Roboto Black"/>
              </a:rPr>
              <a:t> </a:t>
            </a:r>
            <a:r>
              <a:rPr lang="en-GB">
                <a:latin typeface="Roboto Black"/>
                <a:ea typeface="Roboto Black"/>
                <a:cs typeface="Roboto Black"/>
                <a:sym typeface="Roboto Black"/>
              </a:rPr>
              <a:t>                      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EYFS: Billie, Denis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Y1: Melaysia, Joshua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Y2: Kenza, Ethan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Y3: Sarah, John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Y4: Asia, Guttemberg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Y5: Poppy, Yusuf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Y6: Zamarah, Tommy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exend Black"/>
                <a:ea typeface="Lexend Black"/>
                <a:cs typeface="Lexend Black"/>
                <a:sym typeface="Lexend Black"/>
              </a:rPr>
              <a:t>Piano Star Award:</a:t>
            </a:r>
            <a:r>
              <a:rPr lang="en-GB"/>
              <a:t> Mia Y3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Montserrat Black"/>
                <a:ea typeface="Montserrat Black"/>
                <a:cs typeface="Montserrat Black"/>
                <a:sym typeface="Montserrat Black"/>
              </a:rPr>
              <a:t>Viola  Star Awards:</a:t>
            </a:r>
            <a:r>
              <a:rPr lang="en-GB"/>
              <a:t> Yael Y6, Esey Y5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Montserrat Black"/>
                <a:ea typeface="Montserrat Black"/>
                <a:cs typeface="Montserrat Black"/>
                <a:sym typeface="Montserrat Black"/>
              </a:rPr>
              <a:t>Choir Star Awards:</a:t>
            </a:r>
            <a:r>
              <a:rPr lang="en-GB"/>
              <a:t> Mia, Maria, Novena, Evie, Isla, Victor, John,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                     Vanna, Savannah, Aislie, Rhenn, Poppy, Makda,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                      Deborah, Cali, Elly, Franzen, Ana, Regina                 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                     </a:t>
            </a:r>
            <a:endParaRPr/>
          </a:p>
        </p:txBody>
      </p:sp>
      <p:pic>
        <p:nvPicPr>
          <p:cNvPr id="321" name="Google Shape;32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31650" y="3830550"/>
            <a:ext cx="1088625" cy="108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8"/>
          <p:cNvSpPr txBox="1">
            <a:spLocks noGrp="1"/>
          </p:cNvSpPr>
          <p:nvPr>
            <p:ph type="ctrTitle"/>
          </p:nvPr>
        </p:nvSpPr>
        <p:spPr>
          <a:xfrm>
            <a:off x="311700" y="744575"/>
            <a:ext cx="8520600" cy="10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        </a:t>
            </a:r>
            <a:endParaRPr/>
          </a:p>
        </p:txBody>
      </p:sp>
      <p:sp>
        <p:nvSpPr>
          <p:cNvPr id="327" name="Google Shape;327;p48"/>
          <p:cNvSpPr txBox="1">
            <a:spLocks noGrp="1"/>
          </p:cNvSpPr>
          <p:nvPr>
            <p:ph type="subTitle" idx="1"/>
          </p:nvPr>
        </p:nvSpPr>
        <p:spPr>
          <a:xfrm>
            <a:off x="311700" y="2260425"/>
            <a:ext cx="8520600" cy="215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8" name="Google Shape;328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3401" y="744572"/>
            <a:ext cx="6640125" cy="358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31" descr="C:\Users\lherman\AppData\Local\Microsoft\Windows\Temporary Internet Files\Content.Outlook\790V5TZ6\StMarysCatholicSchool_Logo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3501" y="251228"/>
            <a:ext cx="756084" cy="705678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1"/>
          <p:cNvSpPr/>
          <p:nvPr/>
        </p:nvSpPr>
        <p:spPr>
          <a:xfrm>
            <a:off x="1547664" y="251228"/>
            <a:ext cx="6610800" cy="23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GB" sz="1500" b="1" i="0" u="none" strike="noStrike" cap="none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Our Father who art in Heaven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GB" sz="1500" b="1" i="0" u="none" strike="noStrike" cap="none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Hallowed be Thy Name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GB" sz="1500" b="1" i="0" u="none" strike="noStrike" cap="none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Thy Kingdom come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GB" sz="1500" b="1" i="0" u="none" strike="noStrike" cap="none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Thy will be done on Earth as it is in Heaven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GB" sz="1500" b="1" i="0" u="none" strike="noStrike" cap="none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Give us this day our daily bread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GB" sz="1500" b="1" i="0" u="none" strike="noStrike" cap="none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And forgive us our trespasses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GB" sz="1500" b="1" i="0" u="none" strike="noStrike" cap="none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As we forgive those who trespass against us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GB" sz="1500" b="1" i="0" u="none" strike="noStrike" cap="none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And lead us not into temptation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GB" sz="1500" b="1" i="0" u="none" strike="noStrike" cap="none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But deliver us from evil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GB" sz="1500" b="1" i="0" u="none" strike="noStrike" cap="none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Amen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4" name="Google Shape;204;p31" descr="Blog | Mary, Mother of the Church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91880" y="2841780"/>
            <a:ext cx="2501254" cy="216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1" descr="C:\Users\lherman\AppData\Local\Microsoft\Windows\Temporary Internet Files\Content.Outlook\790V5TZ6\StMarysCatholicSchool_Logo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20372" y="270616"/>
            <a:ext cx="756084" cy="705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32" descr="Mary, Mother Of Jesus Madonna, PNG, 588x792px, Mary, Art, Ave Maria, Child  Jesus, Christianity Download Fre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8397" y="303498"/>
            <a:ext cx="1581890" cy="1804186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2"/>
          <p:cNvSpPr txBox="1">
            <a:spLocks noGrp="1"/>
          </p:cNvSpPr>
          <p:nvPr>
            <p:ph type="body" idx="1"/>
          </p:nvPr>
        </p:nvSpPr>
        <p:spPr>
          <a:xfrm>
            <a:off x="2510288" y="580965"/>
            <a:ext cx="3843900" cy="43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rPr lang="en-GB" sz="21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Hail Mary, Full of Grace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700"/>
              <a:buNone/>
            </a:pPr>
            <a:r>
              <a:rPr lang="en-GB" sz="21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Lord is with Thee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700"/>
              <a:buNone/>
            </a:pPr>
            <a:r>
              <a:rPr lang="en-GB" sz="21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Blessed are Thou amongst women 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700"/>
              <a:buNone/>
            </a:pPr>
            <a:r>
              <a:rPr lang="en-GB" sz="21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And Blessed is the fruit of Thy womb, Jesus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700"/>
              <a:buNone/>
            </a:pPr>
            <a:r>
              <a:rPr lang="en-GB" sz="21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Holy Mary , Mother of God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700"/>
              <a:buNone/>
            </a:pPr>
            <a:r>
              <a:rPr lang="en-GB" sz="21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Pray for us sinners 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700"/>
              <a:buNone/>
            </a:pPr>
            <a:r>
              <a:rPr lang="en-GB" sz="21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Now and in the hour of our death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700"/>
              <a:buNone/>
            </a:pPr>
            <a:r>
              <a:rPr lang="en-GB" sz="21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Amen</a:t>
            </a:r>
            <a:endParaRPr sz="2100">
              <a:solidFill>
                <a:srgbClr val="00B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12" name="Google Shape;212;p32" descr="Mary, Mother of Jesus – Diocesa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32240" y="3182561"/>
            <a:ext cx="1890210" cy="1767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24903" y="229537"/>
            <a:ext cx="741392" cy="690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192" y="141480"/>
            <a:ext cx="741392" cy="6908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3"/>
          <p:cNvSpPr/>
          <p:nvPr/>
        </p:nvSpPr>
        <p:spPr>
          <a:xfrm>
            <a:off x="1601670" y="573528"/>
            <a:ext cx="4536600" cy="36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GB" sz="2100" b="1" i="0" u="none" strike="noStrike" cap="non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 Mary’s School Prayer</a:t>
            </a:r>
            <a:endParaRPr sz="6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6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Holy Mary,</a:t>
            </a:r>
            <a:endParaRPr sz="6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Mother and Patron of our school, </a:t>
            </a:r>
            <a:endParaRPr sz="6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Turn your eyes of mercy towards us,</a:t>
            </a:r>
            <a:endParaRPr sz="6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that we may love God</a:t>
            </a:r>
            <a:endParaRPr sz="6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With all our hearts!</a:t>
            </a:r>
            <a:endParaRPr sz="6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May we imitate the tenderness</a:t>
            </a:r>
            <a:endParaRPr sz="6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of your Son, Jesus,</a:t>
            </a:r>
            <a:endParaRPr sz="6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showing love and respect</a:t>
            </a:r>
            <a:endParaRPr sz="6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 each person</a:t>
            </a:r>
            <a:endParaRPr sz="6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and ourselves as children of God.</a:t>
            </a:r>
            <a:endParaRPr sz="6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Guided by the Holy Spirit,</a:t>
            </a:r>
            <a:endParaRPr sz="6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May we create the school,</a:t>
            </a:r>
            <a:endParaRPr sz="6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where Mercy and Compassion</a:t>
            </a:r>
            <a:endParaRPr sz="6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 the centre of our lives.</a:t>
            </a:r>
            <a:endParaRPr sz="6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Amen</a:t>
            </a:r>
            <a:endParaRPr sz="6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20" name="Google Shape;220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24903" y="229537"/>
            <a:ext cx="741392" cy="690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0786" y="248925"/>
            <a:ext cx="741392" cy="690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62210" y="2193708"/>
            <a:ext cx="2135310" cy="26428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4"/>
          <p:cNvSpPr txBox="1">
            <a:spLocks noGrp="1"/>
          </p:cNvSpPr>
          <p:nvPr>
            <p:ph type="subTitle" idx="1"/>
          </p:nvPr>
        </p:nvSpPr>
        <p:spPr>
          <a:xfrm>
            <a:off x="2249742" y="3813888"/>
            <a:ext cx="4800600" cy="10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925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Whole School 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en-GB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7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Star of the Term </a:t>
            </a:r>
            <a:endParaRPr sz="27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en-GB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Friday 19th December  2025</a:t>
            </a:r>
            <a:endParaRPr sz="18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9" name="Google Shape;229;p34" descr="C:\Users\chinkson\AppData\Local\Microsoft\Windows\INetCache\Content.Word\StMarysCatholicSchool_Logo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39753" y="1275607"/>
            <a:ext cx="2128392" cy="2190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73778" y="357504"/>
            <a:ext cx="4299416" cy="702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28384" y="195487"/>
            <a:ext cx="771518" cy="718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7513" y="141480"/>
            <a:ext cx="832823" cy="776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4" descr="Yellow cartoon star icon. Vector illustration. - 11417564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60815" y="4065596"/>
            <a:ext cx="825925" cy="486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4" descr="Yellow cartoon star icon. Vector illustration. - 11417564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48106" y="4088219"/>
            <a:ext cx="825925" cy="486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150" y="1222701"/>
            <a:ext cx="1888574" cy="2361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18345" y="1212884"/>
            <a:ext cx="2081566" cy="24486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5"/>
          <p:cNvSpPr txBox="1">
            <a:spLocks noGrp="1"/>
          </p:cNvSpPr>
          <p:nvPr>
            <p:ph type="subTitle" idx="1"/>
          </p:nvPr>
        </p:nvSpPr>
        <p:spPr>
          <a:xfrm>
            <a:off x="311700" y="209325"/>
            <a:ext cx="85206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Star of the Term Winner Nursery</a:t>
            </a:r>
            <a:endParaRPr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42" name="Google Shape;242;p35" title="Freddie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1450" y="737925"/>
            <a:ext cx="2328150" cy="310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6"/>
          <p:cNvSpPr txBox="1">
            <a:spLocks noGrp="1"/>
          </p:cNvSpPr>
          <p:nvPr>
            <p:ph type="subTitle" idx="1"/>
          </p:nvPr>
        </p:nvSpPr>
        <p:spPr>
          <a:xfrm>
            <a:off x="311700" y="179425"/>
            <a:ext cx="8520600" cy="7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Star of the Term Winner Reception</a:t>
            </a:r>
            <a:endParaRPr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8" name="Google Shape;248;p36" title="Kannon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7400" y="725750"/>
            <a:ext cx="2109500" cy="2812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7"/>
          <p:cNvSpPr txBox="1">
            <a:spLocks noGrp="1"/>
          </p:cNvSpPr>
          <p:nvPr>
            <p:ph type="subTitle" idx="1"/>
          </p:nvPr>
        </p:nvSpPr>
        <p:spPr>
          <a:xfrm>
            <a:off x="311700" y="259175"/>
            <a:ext cx="85206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Star of the Term Winner Year 1</a:t>
            </a:r>
            <a:endParaRPr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4" name="Google Shape;25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7650" y="887075"/>
            <a:ext cx="2142079" cy="285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8"/>
          <p:cNvSpPr txBox="1">
            <a:spLocks noGrp="1"/>
          </p:cNvSpPr>
          <p:nvPr>
            <p:ph type="subTitle" idx="1"/>
          </p:nvPr>
        </p:nvSpPr>
        <p:spPr>
          <a:xfrm>
            <a:off x="311700" y="189400"/>
            <a:ext cx="8520600" cy="6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Star of the Term Winner Year 2</a:t>
            </a:r>
            <a:endParaRPr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0" name="Google Shape;260;p38" descr="M:\Class photos 2024-2025\Year 1\Jack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5247" y="1355113"/>
            <a:ext cx="1613578" cy="243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cet">
  <a:themeElements>
    <a:clrScheme name="Orange Red">
      <a:dk1>
        <a:srgbClr val="000000"/>
      </a:dk1>
      <a:lt1>
        <a:srgbClr val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425</Words>
  <Application>Microsoft Office PowerPoint</Application>
  <PresentationFormat>On-screen Show (16:9)</PresentationFormat>
  <Paragraphs>89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Noto Sans Symbols</vt:lpstr>
      <vt:lpstr>Times New Roman</vt:lpstr>
      <vt:lpstr>Trebuchet MS</vt:lpstr>
      <vt:lpstr>Montserrat Black</vt:lpstr>
      <vt:lpstr>Century Gothic</vt:lpstr>
      <vt:lpstr>Lexend Black</vt:lpstr>
      <vt:lpstr>Arial</vt:lpstr>
      <vt:lpstr>Comic Sans MS</vt:lpstr>
      <vt:lpstr>Roboto Black</vt:lpstr>
      <vt:lpstr>Simple Light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Star of the Term Winner Year 3</vt:lpstr>
      <vt:lpstr>PowerPoint Presentation</vt:lpstr>
      <vt:lpstr>PowerPoint Presentation</vt:lpstr>
      <vt:lpstr>PowerPoint Presentation</vt:lpstr>
      <vt:lpstr>Winner of the Parish Bazaar Christmas Picture competition  Y4</vt:lpstr>
      <vt:lpstr>Winner of the Parish Bazaar Christmas Picture competition   Y6 </vt:lpstr>
      <vt:lpstr>Handwriter of the Term</vt:lpstr>
      <vt:lpstr>Music Awards</vt:lpstr>
      <vt:lpstr>     </vt:lpstr>
      <vt:lpstr>  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Magda Tusting</dc:creator>
  <cp:lastModifiedBy>M Tusting</cp:lastModifiedBy>
  <cp:revision>2</cp:revision>
  <dcterms:modified xsi:type="dcterms:W3CDTF">2025-12-19T13:18:04Z</dcterms:modified>
</cp:coreProperties>
</file>