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a8c48aa1a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2a8c48aa1a2_0_1:notes"/>
          <p:cNvSpPr txBox="1">
            <a:spLocks noGrp="1"/>
          </p:cNvSpPr>
          <p:nvPr>
            <p:ph type="body" idx="1"/>
          </p:nvPr>
        </p:nvSpPr>
        <p:spPr>
          <a:xfrm>
            <a:off x="685484" y="4400942"/>
            <a:ext cx="5487000" cy="3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2a8c48aa1a2_0_1:notes"/>
          <p:cNvSpPr txBox="1">
            <a:spLocks noGrp="1"/>
          </p:cNvSpPr>
          <p:nvPr>
            <p:ph type="sldNum" idx="12"/>
          </p:nvPr>
        </p:nvSpPr>
        <p:spPr>
          <a:xfrm>
            <a:off x="3883856" y="8684914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20975ec2f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20975ec2f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20975ec2f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20975ec2f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20975ec2f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20975ec2f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468cfd39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468cfd39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468cfd39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468cfd39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4c1a9a3fd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4c1a9a3fd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4837a78b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4837a78b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a8e0adf555_0_163:notes"/>
          <p:cNvSpPr txBox="1">
            <a:spLocks noGrp="1"/>
          </p:cNvSpPr>
          <p:nvPr>
            <p:ph type="body" idx="1"/>
          </p:nvPr>
        </p:nvSpPr>
        <p:spPr>
          <a:xfrm>
            <a:off x="685484" y="4400942"/>
            <a:ext cx="5487000" cy="3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g2a8e0adf555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a8e0adf555_0_170:notes"/>
          <p:cNvSpPr txBox="1">
            <a:spLocks noGrp="1"/>
          </p:cNvSpPr>
          <p:nvPr>
            <p:ph type="body" idx="1"/>
          </p:nvPr>
        </p:nvSpPr>
        <p:spPr>
          <a:xfrm>
            <a:off x="685484" y="4400942"/>
            <a:ext cx="5487000" cy="3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2a8e0adf55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a8e0adf555_0_178:notes"/>
          <p:cNvSpPr txBox="1">
            <a:spLocks noGrp="1"/>
          </p:cNvSpPr>
          <p:nvPr>
            <p:ph type="body" idx="1"/>
          </p:nvPr>
        </p:nvSpPr>
        <p:spPr>
          <a:xfrm>
            <a:off x="685484" y="4400942"/>
            <a:ext cx="5487000" cy="3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2a8e0adf55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0975ec2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20975ec2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20975ec2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20975ec2f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20975ec2f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20975ec2f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20975ec2f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20975ec2f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20975ec2f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20975ec2f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4"/>
          <p:cNvGrpSpPr/>
          <p:nvPr/>
        </p:nvGrpSpPr>
        <p:grpSpPr>
          <a:xfrm>
            <a:off x="-78" y="-6350"/>
            <a:ext cx="9144178" cy="5149935"/>
            <a:chOff x="-104" y="-8467"/>
            <a:chExt cx="12192237" cy="6866580"/>
          </a:xfrm>
        </p:grpSpPr>
        <p:cxnSp>
          <p:nvCxnSpPr>
            <p:cNvPr id="69" name="Google Shape;69;p1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" name="Google Shape;70;p14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1" name="Google Shape;71;p1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8630"/>
              </a:schemeClr>
            </a:solidFill>
            <a:ln>
              <a:noFill/>
            </a:ln>
          </p:spPr>
        </p:sp>
        <p:sp>
          <p:nvSpPr>
            <p:cNvPr id="72" name="Google Shape;72;p14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73" name="Google Shape;73;p14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059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8630"/>
              </a:srgbClr>
            </a:solidFill>
            <a:ln>
              <a:noFill/>
            </a:ln>
          </p:spPr>
        </p:sp>
        <p:sp>
          <p:nvSpPr>
            <p:cNvPr id="75" name="Google Shape;75;p14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8630"/>
              </a:srgbClr>
            </a:solidFill>
            <a:ln>
              <a:noFill/>
            </a:ln>
          </p:spPr>
        </p:sp>
        <p:sp>
          <p:nvSpPr>
            <p:cNvPr id="76" name="Google Shape;76;p14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530"/>
              </a:schemeClr>
            </a:solidFill>
            <a:ln>
              <a:noFill/>
            </a:ln>
          </p:spPr>
        </p:sp>
        <p:sp>
          <p:nvSpPr>
            <p:cNvPr id="77" name="Google Shape;77;p14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353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1130300" y="1803401"/>
            <a:ext cx="58254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  <a:defRPr sz="41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1130300" y="3038125"/>
            <a:ext cx="58254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7F7F7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508000" y="3600450"/>
            <a:ext cx="64476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  <a:defRPr sz="18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>
            <a:spLocks noGrp="1"/>
          </p:cNvSpPr>
          <p:nvPr>
            <p:ph type="pic" idx="2"/>
          </p:nvPr>
        </p:nvSpPr>
        <p:spPr>
          <a:xfrm>
            <a:off x="508000" y="457200"/>
            <a:ext cx="6447600" cy="28842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508000" y="4025504"/>
            <a:ext cx="64476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508001" y="2025650"/>
            <a:ext cx="64476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 sz="30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508001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2"/>
          </p:nvPr>
        </p:nvSpPr>
        <p:spPr>
          <a:xfrm>
            <a:off x="3817478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506809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/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506809" y="2052934"/>
            <a:ext cx="3139200" cy="2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3"/>
          </p:nvPr>
        </p:nvSpPr>
        <p:spPr>
          <a:xfrm>
            <a:off x="3816287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/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4"/>
          </p:nvPr>
        </p:nvSpPr>
        <p:spPr>
          <a:xfrm>
            <a:off x="3816288" y="2052934"/>
            <a:ext cx="3139200" cy="2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508001" y="1123953"/>
            <a:ext cx="28908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rebuchet MS"/>
              <a:buNone/>
              <a:defRPr sz="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570346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2"/>
          </p:nvPr>
        </p:nvSpPr>
        <p:spPr>
          <a:xfrm>
            <a:off x="508001" y="2082802"/>
            <a:ext cx="2890800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6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508001" y="3352800"/>
            <a:ext cx="6447600" cy="11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698501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1024604" y="2724150"/>
            <a:ext cx="54186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 sz="12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2"/>
          </p:nvPr>
        </p:nvSpPr>
        <p:spPr>
          <a:xfrm>
            <a:off x="508001" y="3352800"/>
            <a:ext cx="6447600" cy="11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4"/>
          <p:cNvSpPr txBox="1"/>
          <p:nvPr/>
        </p:nvSpPr>
        <p:spPr>
          <a:xfrm>
            <a:off x="406402" y="592784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508001" y="1448991"/>
            <a:ext cx="6447600" cy="1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698501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2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6"/>
          <p:cNvSpPr txBox="1"/>
          <p:nvPr/>
        </p:nvSpPr>
        <p:spPr>
          <a:xfrm>
            <a:off x="406402" y="592784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514349" y="457200"/>
            <a:ext cx="6441000" cy="2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2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 rot="5400000">
            <a:off x="2276401" y="-148058"/>
            <a:ext cx="2910600" cy="6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 rot="5400000">
            <a:off x="4495662" y="1937249"/>
            <a:ext cx="39387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 rot="5400000">
            <a:off x="1186264" y="-220950"/>
            <a:ext cx="3938700" cy="5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0" y="-6350"/>
            <a:ext cx="9144100" cy="5149935"/>
            <a:chOff x="0" y="-8467"/>
            <a:chExt cx="12192133" cy="6866580"/>
          </a:xfrm>
        </p:grpSpPr>
        <p:cxnSp>
          <p:nvCxnSpPr>
            <p:cNvPr id="52" name="Google Shape;52;p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" name="Google Shape;53;p13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4" name="Google Shape;54;p1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8630"/>
              </a:schemeClr>
            </a:solidFill>
            <a:ln>
              <a:noFill/>
            </a:ln>
          </p:spPr>
        </p:sp>
        <p:sp>
          <p:nvSpPr>
            <p:cNvPr id="55" name="Google Shape;55;p13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6" name="Google Shape;56;p13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059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8630"/>
              </a:srgbClr>
            </a:solidFill>
            <a:ln>
              <a:noFill/>
            </a:ln>
          </p:spPr>
        </p:sp>
        <p:sp>
          <p:nvSpPr>
            <p:cNvPr id="58" name="Google Shape;58;p13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8630"/>
              </a:srgbClr>
            </a:solidFill>
            <a:ln>
              <a:noFill/>
            </a:ln>
          </p:spPr>
        </p:sp>
        <p:sp>
          <p:nvSpPr>
            <p:cNvPr id="59" name="Google Shape;59;p13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530"/>
              </a:schemeClr>
            </a:solidFill>
            <a:ln>
              <a:noFill/>
            </a:ln>
          </p:spPr>
        </p:sp>
        <p:sp>
          <p:nvSpPr>
            <p:cNvPr id="60" name="Google Shape;60;p13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353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►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subTitle" idx="1"/>
          </p:nvPr>
        </p:nvSpPr>
        <p:spPr>
          <a:xfrm>
            <a:off x="2249742" y="3813888"/>
            <a:ext cx="48006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7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</a:t>
            </a:r>
            <a:endParaRPr sz="27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4th April  2025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0" name="Google Shape;190;p3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9753" y="1275607"/>
            <a:ext cx="2128392" cy="219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3778" y="357504"/>
            <a:ext cx="4299416" cy="70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8384" y="195487"/>
            <a:ext cx="771518" cy="71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513" y="141480"/>
            <a:ext cx="832823" cy="77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0815" y="4065596"/>
            <a:ext cx="825925" cy="48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8106" y="4088219"/>
            <a:ext cx="825925" cy="486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>
            <a:spLocks noGrp="1"/>
          </p:cNvSpPr>
          <p:nvPr>
            <p:ph type="subTitle" idx="1"/>
          </p:nvPr>
        </p:nvSpPr>
        <p:spPr>
          <a:xfrm>
            <a:off x="311700" y="179425"/>
            <a:ext cx="8520600" cy="5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Year 4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p39"/>
          <p:cNvPicPr preferRelativeResize="0"/>
          <p:nvPr/>
        </p:nvPicPr>
        <p:blipFill rotWithShape="1">
          <a:blip r:embed="rId3">
            <a:alphaModFix/>
          </a:blip>
          <a:srcRect l="14234" t="18978" r="12090" b="17184"/>
          <a:stretch/>
        </p:blipFill>
        <p:spPr>
          <a:xfrm>
            <a:off x="3327175" y="1287550"/>
            <a:ext cx="2295525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>
            <a:spLocks noGrp="1"/>
          </p:cNvSpPr>
          <p:nvPr>
            <p:ph type="subTitle" idx="1"/>
          </p:nvPr>
        </p:nvSpPr>
        <p:spPr>
          <a:xfrm>
            <a:off x="311700" y="209325"/>
            <a:ext cx="8520600" cy="7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Year 5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7600" y="1551925"/>
            <a:ext cx="2102300" cy="273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"/>
          <p:cNvSpPr txBox="1">
            <a:spLocks noGrp="1"/>
          </p:cNvSpPr>
          <p:nvPr>
            <p:ph type="subTitle" idx="1"/>
          </p:nvPr>
        </p:nvSpPr>
        <p:spPr>
          <a:xfrm>
            <a:off x="311700" y="209325"/>
            <a:ext cx="85206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Year 6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41"/>
          <p:cNvPicPr preferRelativeResize="0"/>
          <p:nvPr/>
        </p:nvPicPr>
        <p:blipFill rotWithShape="1">
          <a:blip r:embed="rId3">
            <a:alphaModFix/>
          </a:blip>
          <a:srcRect l="23450" t="6025" r="26356" b="30478"/>
          <a:stretch/>
        </p:blipFill>
        <p:spPr>
          <a:xfrm>
            <a:off x="3556100" y="1410000"/>
            <a:ext cx="2197975" cy="25629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"/>
          <p:cNvSpPr txBox="1">
            <a:spLocks noGrp="1"/>
          </p:cNvSpPr>
          <p:nvPr>
            <p:ph type="ctrTitle"/>
          </p:nvPr>
        </p:nvSpPr>
        <p:spPr>
          <a:xfrm>
            <a:off x="311700" y="381325"/>
            <a:ext cx="85206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Handwriter of the term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74" name="Google Shape;274;p42"/>
          <p:cNvSpPr txBox="1">
            <a:spLocks noGrp="1"/>
          </p:cNvSpPr>
          <p:nvPr>
            <p:ph type="subTitle" idx="1"/>
          </p:nvPr>
        </p:nvSpPr>
        <p:spPr>
          <a:xfrm>
            <a:off x="311700" y="1720475"/>
            <a:ext cx="85206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Nursery: Kannon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Reception: Melaysia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1:Aniyah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2: Jose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3: Grae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4: Olivia Q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5: Nicholas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6: Stefan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75" name="Google Shape;27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256" y="2338376"/>
            <a:ext cx="1457051" cy="144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0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9900"/>
                </a:solidFill>
              </a:rPr>
              <a:t>Golden Tickets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281" name="Google Shape;28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1875" y="2364275"/>
            <a:ext cx="2474576" cy="20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"/>
          <p:cNvSpPr txBox="1">
            <a:spLocks noGrp="1"/>
          </p:cNvSpPr>
          <p:nvPr>
            <p:ph type="ctrTitle"/>
          </p:nvPr>
        </p:nvSpPr>
        <p:spPr>
          <a:xfrm>
            <a:off x="311700" y="239450"/>
            <a:ext cx="8520600" cy="7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B050"/>
                </a:solidFill>
              </a:rPr>
              <a:t>Star of the Term Musicians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287" name="Google Shape;287;p44"/>
          <p:cNvSpPr txBox="1">
            <a:spLocks noGrp="1"/>
          </p:cNvSpPr>
          <p:nvPr>
            <p:ph type="subTitle" idx="1"/>
          </p:nvPr>
        </p:nvSpPr>
        <p:spPr>
          <a:xfrm>
            <a:off x="311700" y="1152850"/>
            <a:ext cx="8520600" cy="37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Nursery: Matilda and Gio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Reception: Cecelia and Lamek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1: Pippa and Ethan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2: Maria and Nicholas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3: Savannah and Matthew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4: Deborah and Nathaniel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5: Yael and Nicholas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6: Nina and Andrew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"/>
          <p:cNvSpPr txBox="1">
            <a:spLocks noGrp="1"/>
          </p:cNvSpPr>
          <p:nvPr>
            <p:ph type="ctrTitle"/>
          </p:nvPr>
        </p:nvSpPr>
        <p:spPr>
          <a:xfrm>
            <a:off x="311700" y="203975"/>
            <a:ext cx="8520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Special Star of the Term Award</a:t>
            </a:r>
            <a:endParaRPr sz="36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Pianist of the term</a:t>
            </a:r>
            <a:endParaRPr sz="36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3" name="Google Shape;29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525" y="2039825"/>
            <a:ext cx="2092877" cy="2509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1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501" y="251228"/>
            <a:ext cx="756084" cy="70567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1"/>
          <p:cNvSpPr/>
          <p:nvPr/>
        </p:nvSpPr>
        <p:spPr>
          <a:xfrm>
            <a:off x="1547664" y="251228"/>
            <a:ext cx="66108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31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1880" y="2841780"/>
            <a:ext cx="250125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1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72" y="270616"/>
            <a:ext cx="756084" cy="705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2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397" y="303498"/>
            <a:ext cx="1581890" cy="180418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2"/>
          <p:cNvSpPr txBox="1">
            <a:spLocks noGrp="1"/>
          </p:cNvSpPr>
          <p:nvPr>
            <p:ph type="body" idx="1"/>
          </p:nvPr>
        </p:nvSpPr>
        <p:spPr>
          <a:xfrm>
            <a:off x="2510288" y="580965"/>
            <a:ext cx="3843900" cy="4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1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0" name="Google Shape;210;p32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2240" y="3182561"/>
            <a:ext cx="1890210" cy="176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4903" y="229537"/>
            <a:ext cx="741392" cy="69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92" y="141480"/>
            <a:ext cx="741392" cy="690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/>
          <p:nvPr/>
        </p:nvSpPr>
        <p:spPr>
          <a:xfrm>
            <a:off x="1601670" y="573528"/>
            <a:ext cx="4536600" cy="3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8" name="Google Shape;21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4903" y="229537"/>
            <a:ext cx="741392" cy="69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786" y="248925"/>
            <a:ext cx="741392" cy="69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2210" y="2193708"/>
            <a:ext cx="2135310" cy="264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subTitle" idx="1"/>
          </p:nvPr>
        </p:nvSpPr>
        <p:spPr>
          <a:xfrm>
            <a:off x="311700" y="209325"/>
            <a:ext cx="8520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Nursery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6" name="Google Shape;226;p34" title="Matild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775" y="1671825"/>
            <a:ext cx="1790008" cy="2386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subTitle" idx="1"/>
          </p:nvPr>
        </p:nvSpPr>
        <p:spPr>
          <a:xfrm>
            <a:off x="311700" y="179425"/>
            <a:ext cx="8520600" cy="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Reception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35" title="Haile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6050" y="1538925"/>
            <a:ext cx="1814974" cy="242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>
            <a:spLocks noGrp="1"/>
          </p:cNvSpPr>
          <p:nvPr>
            <p:ph type="subTitle" idx="1"/>
          </p:nvPr>
        </p:nvSpPr>
        <p:spPr>
          <a:xfrm>
            <a:off x="311700" y="259175"/>
            <a:ext cx="85206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Year 1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36" title="Kai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3375" y="1474025"/>
            <a:ext cx="1857262" cy="247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>
            <a:spLocks noGrp="1"/>
          </p:cNvSpPr>
          <p:nvPr>
            <p:ph type="subTitle" idx="1"/>
          </p:nvPr>
        </p:nvSpPr>
        <p:spPr>
          <a:xfrm>
            <a:off x="311700" y="189400"/>
            <a:ext cx="85206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Year 2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7175" y="1569650"/>
            <a:ext cx="1674425" cy="212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>
            <a:spLocks noGrp="1"/>
          </p:cNvSpPr>
          <p:nvPr>
            <p:ph type="subTitle" idx="1"/>
          </p:nvPr>
        </p:nvSpPr>
        <p:spPr>
          <a:xfrm>
            <a:off x="311700" y="179425"/>
            <a:ext cx="85206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Year 3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275" y="1296375"/>
            <a:ext cx="212835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On-screen Show (16:9)</PresentationFormat>
  <Paragraphs>68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Comic Sans MS</vt:lpstr>
      <vt:lpstr>Arial</vt:lpstr>
      <vt:lpstr>Times New Roman</vt:lpstr>
      <vt:lpstr>Trebuchet MS</vt:lpstr>
      <vt:lpstr>Noto Sans Symbols</vt:lpstr>
      <vt:lpstr>Century Gothic</vt:lpstr>
      <vt:lpstr>Simple Light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Handwriter of the term</vt:lpstr>
      <vt:lpstr>Golden Tickets</vt:lpstr>
      <vt:lpstr>Star of the Term Musicians</vt:lpstr>
      <vt:lpstr>Special Star of the Term Award Pianist of the term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 Tusting</dc:creator>
  <cp:lastModifiedBy>M Tusting</cp:lastModifiedBy>
  <cp:revision>1</cp:revision>
  <dcterms:modified xsi:type="dcterms:W3CDTF">2025-04-04T10:19:27Z</dcterms:modified>
</cp:coreProperties>
</file>