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8c48aa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a8c48aa1a2_0_1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2a8c48aa1a2_0_1:notes"/>
          <p:cNvSpPr txBox="1">
            <a:spLocks noGrp="1"/>
          </p:cNvSpPr>
          <p:nvPr>
            <p:ph type="sldNum" idx="12"/>
          </p:nvPr>
        </p:nvSpPr>
        <p:spPr>
          <a:xfrm>
            <a:off x="3883856" y="8684914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0975ec2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20975ec2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0975ec2f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20975ec2f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0975ec2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20975ec2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68cfd39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68cfd39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68cfd39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468cfd39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03f946d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703f946d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c1a9a3fd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4c1a9a3fd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4837a78b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4837a78b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8e0adf555_0_163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2a8e0adf555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8e0adf555_0_170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2a8e0adf55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8e0adf555_0_178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2a8e0adf55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0975ec2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0975ec2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20975ec2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20975ec2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20975ec2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20975ec2f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0975ec2f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0975ec2f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0975ec2f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0975ec2f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69" name="Google Shape;69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14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" name="Google Shape;71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30"/>
              </a:schemeClr>
            </a:solidFill>
            <a:ln>
              <a:noFill/>
            </a:ln>
          </p:spPr>
        </p:sp>
        <p:sp>
          <p:nvSpPr>
            <p:cNvPr id="72" name="Google Shape;72;p14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3" name="Google Shape;73;p14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59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8630"/>
              </a:srgbClr>
            </a:solidFill>
            <a:ln>
              <a:noFill/>
            </a:ln>
          </p:spPr>
        </p:sp>
        <p:sp>
          <p:nvSpPr>
            <p:cNvPr id="75" name="Google Shape;75;p14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8630"/>
              </a:srgbClr>
            </a:solidFill>
            <a:ln>
              <a:noFill/>
            </a:ln>
          </p:spPr>
        </p:sp>
        <p:sp>
          <p:nvSpPr>
            <p:cNvPr id="76" name="Google Shape;76;p14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30"/>
              </a:schemeClr>
            </a:solidFill>
            <a:ln>
              <a:noFill/>
            </a:ln>
          </p:spPr>
        </p:sp>
        <p:sp>
          <p:nvSpPr>
            <p:cNvPr id="77" name="Google Shape;77;p14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53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1130300" y="1803401"/>
            <a:ext cx="5825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  <a:defRPr sz="41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4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18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>
            <a:spLocks noGrp="1"/>
          </p:cNvSpPr>
          <p:nvPr>
            <p:ph type="pic" idx="2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508000" y="4025504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508001" y="2025650"/>
            <a:ext cx="64476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3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3817478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506809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"/>
          </p:nvPr>
        </p:nvSpPr>
        <p:spPr>
          <a:xfrm>
            <a:off x="3816288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508001" y="1123953"/>
            <a:ext cx="28908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508001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698501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6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406402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698501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406402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514349" y="457200"/>
            <a:ext cx="64410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 rot="5400000">
            <a:off x="2276401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52" name="Google Shape;52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13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" name="Google Shape;54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30"/>
              </a:schemeClr>
            </a:solidFill>
            <a:ln>
              <a:noFill/>
            </a:ln>
          </p:spPr>
        </p:sp>
        <p:sp>
          <p:nvSpPr>
            <p:cNvPr id="55" name="Google Shape;55;p13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6" name="Google Shape;56;p1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59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8630"/>
              </a:srgbClr>
            </a:solidFill>
            <a:ln>
              <a:noFill/>
            </a:ln>
          </p:spPr>
        </p:sp>
        <p:sp>
          <p:nvSpPr>
            <p:cNvPr id="58" name="Google Shape;58;p13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8630"/>
              </a:srgbClr>
            </a:solidFill>
            <a:ln>
              <a:noFill/>
            </a:ln>
          </p:spPr>
        </p:sp>
        <p:sp>
          <p:nvSpPr>
            <p:cNvPr id="59" name="Google Shape;59;p13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30"/>
              </a:schemeClr>
            </a:solidFill>
            <a:ln>
              <a:noFill/>
            </a:ln>
          </p:spPr>
        </p:sp>
        <p:sp>
          <p:nvSpPr>
            <p:cNvPr id="60" name="Google Shape;60;p13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353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subTitle" idx="1"/>
          </p:nvPr>
        </p:nvSpPr>
        <p:spPr>
          <a:xfrm>
            <a:off x="2249742" y="3813888"/>
            <a:ext cx="48006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</a:t>
            </a:r>
            <a:endParaRPr sz="2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Thursday 17th July  2025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3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753" y="1275607"/>
            <a:ext cx="2128392" cy="219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3778" y="357504"/>
            <a:ext cx="4299416" cy="70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8384" y="195487"/>
            <a:ext cx="771518" cy="71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513" y="141480"/>
            <a:ext cx="832823" cy="77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0815" y="4065596"/>
            <a:ext cx="825925" cy="48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106" y="4088219"/>
            <a:ext cx="825925" cy="486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subTitle" idx="1"/>
          </p:nvPr>
        </p:nvSpPr>
        <p:spPr>
          <a:xfrm>
            <a:off x="311700" y="179425"/>
            <a:ext cx="8520600" cy="5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4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9"/>
          <p:cNvPicPr preferRelativeResize="0"/>
          <p:nvPr/>
        </p:nvPicPr>
        <p:blipFill rotWithShape="1">
          <a:blip r:embed="rId3">
            <a:alphaModFix/>
          </a:blip>
          <a:srcRect l="11125" t="22581" r="6154" b="17993"/>
          <a:stretch/>
        </p:blipFill>
        <p:spPr>
          <a:xfrm>
            <a:off x="3528675" y="1637625"/>
            <a:ext cx="2219675" cy="25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subTitle" idx="1"/>
          </p:nvPr>
        </p:nvSpPr>
        <p:spPr>
          <a:xfrm>
            <a:off x="311700" y="209325"/>
            <a:ext cx="8520600" cy="7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5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450" y="1604875"/>
            <a:ext cx="1897250" cy="25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>
            <a:spLocks noGrp="1"/>
          </p:cNvSpPr>
          <p:nvPr>
            <p:ph type="subTitle" idx="1"/>
          </p:nvPr>
        </p:nvSpPr>
        <p:spPr>
          <a:xfrm>
            <a:off x="311700" y="209325"/>
            <a:ext cx="85206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6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41"/>
          <p:cNvPicPr preferRelativeResize="0"/>
          <p:nvPr/>
        </p:nvPicPr>
        <p:blipFill rotWithShape="1">
          <a:blip r:embed="rId3">
            <a:alphaModFix/>
          </a:blip>
          <a:srcRect t="13314"/>
          <a:stretch/>
        </p:blipFill>
        <p:spPr>
          <a:xfrm>
            <a:off x="3521575" y="1577800"/>
            <a:ext cx="19431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>
            <a:spLocks noGrp="1"/>
          </p:cNvSpPr>
          <p:nvPr>
            <p:ph type="ctrTitle"/>
          </p:nvPr>
        </p:nvSpPr>
        <p:spPr>
          <a:xfrm>
            <a:off x="311700" y="381325"/>
            <a:ext cx="85206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Handwriter of the term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74" name="Google Shape;274;p42"/>
          <p:cNvSpPr txBox="1">
            <a:spLocks noGrp="1"/>
          </p:cNvSpPr>
          <p:nvPr>
            <p:ph type="subTitle" idx="1"/>
          </p:nvPr>
        </p:nvSpPr>
        <p:spPr>
          <a:xfrm>
            <a:off x="311700" y="1720475"/>
            <a:ext cx="85206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1: Aniyah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2: Anya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3: Asia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4: Alby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5: Amy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6: Sienna M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5" name="Google Shape;2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256" y="2338376"/>
            <a:ext cx="1457051" cy="144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Golden Tickets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875" y="2364275"/>
            <a:ext cx="2474576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>
            <a:spLocks noGrp="1"/>
          </p:cNvSpPr>
          <p:nvPr>
            <p:ph type="ctrTitle"/>
          </p:nvPr>
        </p:nvSpPr>
        <p:spPr>
          <a:xfrm>
            <a:off x="431358" y="1801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55">
                <a:solidFill>
                  <a:srgbClr val="FF0000"/>
                </a:solidFill>
              </a:rPr>
              <a:t>Science Week Poster Competition Winners</a:t>
            </a:r>
            <a:endParaRPr sz="3755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4"/>
          <p:cNvSpPr txBox="1"/>
          <p:nvPr/>
        </p:nvSpPr>
        <p:spPr>
          <a:xfrm>
            <a:off x="2008300" y="3070225"/>
            <a:ext cx="53667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KS1-                  Mia Y2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Lower KS2-       Lola Year 4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Upper KS2 -      Zamarah Year 5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88" name="Google Shape;2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025" y="73525"/>
            <a:ext cx="3105150" cy="2260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>
            <a:spLocks noGrp="1"/>
          </p:cNvSpPr>
          <p:nvPr>
            <p:ph type="ctrTitle"/>
          </p:nvPr>
        </p:nvSpPr>
        <p:spPr>
          <a:xfrm>
            <a:off x="311700" y="239450"/>
            <a:ext cx="85206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B050"/>
                </a:solidFill>
              </a:rPr>
              <a:t>Star of the Term Musicians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294" name="Google Shape;294;p45"/>
          <p:cNvSpPr txBox="1">
            <a:spLocks noGrp="1"/>
          </p:cNvSpPr>
          <p:nvPr>
            <p:ph type="subTitle" idx="1"/>
          </p:nvPr>
        </p:nvSpPr>
        <p:spPr>
          <a:xfrm>
            <a:off x="311700" y="1152850"/>
            <a:ext cx="8520600" cy="3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Nursery: George, Ivy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Reception: Hailey, Jahmiel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1: Aniyah, Darius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2: Mia, Azahrye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3: Rhenn, Aislie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4: Franzen, Caleb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5: Zyann, Gideon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Year 6: Naz, Anaya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>
            <a:spLocks noGrp="1"/>
          </p:cNvSpPr>
          <p:nvPr>
            <p:ph type="ctrTitle"/>
          </p:nvPr>
        </p:nvSpPr>
        <p:spPr>
          <a:xfrm>
            <a:off x="311700" y="203975"/>
            <a:ext cx="8520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Special Star of the Term Award</a:t>
            </a:r>
            <a:endParaRPr sz="36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Pianist of the term</a:t>
            </a:r>
            <a:endParaRPr sz="36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525" y="1738300"/>
            <a:ext cx="2092877" cy="250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1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01" y="251228"/>
            <a:ext cx="756084" cy="70567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/>
          <p:nvPr/>
        </p:nvSpPr>
        <p:spPr>
          <a:xfrm>
            <a:off x="1547664" y="251228"/>
            <a:ext cx="66108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1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2841780"/>
            <a:ext cx="250125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72" y="270616"/>
            <a:ext cx="756084" cy="705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2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397" y="303498"/>
            <a:ext cx="1581890" cy="180418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2510288" y="580965"/>
            <a:ext cx="3843900" cy="4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1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0" name="Google Shape;210;p32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240" y="3182561"/>
            <a:ext cx="1890210" cy="17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4903" y="229537"/>
            <a:ext cx="741392" cy="69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92" y="141480"/>
            <a:ext cx="741392" cy="690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>
            <a:off x="1601670" y="573528"/>
            <a:ext cx="4536600" cy="3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4903" y="229537"/>
            <a:ext cx="741392" cy="69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786" y="248925"/>
            <a:ext cx="741392" cy="69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210" y="2193708"/>
            <a:ext cx="2135310" cy="264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311700" y="209325"/>
            <a:ext cx="8520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Nursery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34" title="IMG_482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025" y="1455225"/>
            <a:ext cx="2050902" cy="27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subTitle" idx="1"/>
          </p:nvPr>
        </p:nvSpPr>
        <p:spPr>
          <a:xfrm>
            <a:off x="311700" y="179425"/>
            <a:ext cx="8520600" cy="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Reception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35" title="IMG_448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974" y="1486625"/>
            <a:ext cx="2077148" cy="276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subTitle" idx="1"/>
          </p:nvPr>
        </p:nvSpPr>
        <p:spPr>
          <a:xfrm>
            <a:off x="311700" y="259175"/>
            <a:ext cx="8520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1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475" y="1475275"/>
            <a:ext cx="1828150" cy="256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subTitle" idx="1"/>
          </p:nvPr>
        </p:nvSpPr>
        <p:spPr>
          <a:xfrm>
            <a:off x="311700" y="189400"/>
            <a:ext cx="85206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2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500" y="1296775"/>
            <a:ext cx="2140301" cy="285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subTitle" idx="1"/>
          </p:nvPr>
        </p:nvSpPr>
        <p:spPr>
          <a:xfrm>
            <a:off x="311700" y="179425"/>
            <a:ext cx="85206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3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850" y="1236025"/>
            <a:ext cx="2003550" cy="26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On-screen Show (16:9)</PresentationFormat>
  <Paragraphs>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Century Gothic</vt:lpstr>
      <vt:lpstr>Arial</vt:lpstr>
      <vt:lpstr>Comic Sans MS</vt:lpstr>
      <vt:lpstr>Noto Sans Symbols</vt:lpstr>
      <vt:lpstr>Times New Roman</vt:lpstr>
      <vt:lpstr>Trebuchet MS</vt:lpstr>
      <vt:lpstr>Simple Light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Handwriter of the term</vt:lpstr>
      <vt:lpstr>Golden Tickets</vt:lpstr>
      <vt:lpstr>Science Week Poster Competition Winners </vt:lpstr>
      <vt:lpstr>Star of the Term Musicians</vt:lpstr>
      <vt:lpstr>Special Star of the Term Award Pianist of the term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Tusting</dc:creator>
  <cp:lastModifiedBy>M Tusting</cp:lastModifiedBy>
  <cp:revision>1</cp:revision>
  <dcterms:modified xsi:type="dcterms:W3CDTF">2025-07-18T11:25:24Z</dcterms:modified>
</cp:coreProperties>
</file>