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797675" cy="9926638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Pq8qnZLhtKFjD4Ucw233aCO94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eb9663e9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2eb9663e995_0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2eb9663e995_0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eb9663e99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2eb9663e995_0_2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2eb9663e995_0_2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1853d174de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31853d174de_1_1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31853d174de_1_13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509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3137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3137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509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3137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3137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28th February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>
            <a:spLocks noGrp="1"/>
          </p:cNvSpPr>
          <p:nvPr>
            <p:ph type="body" idx="1"/>
          </p:nvPr>
        </p:nvSpPr>
        <p:spPr>
          <a:xfrm>
            <a:off x="1421050" y="4945675"/>
            <a:ext cx="8496900" cy="1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Alessia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being a passionate learner and giving me a very warm welcome!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Mr Choudhry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1713" y="898300"/>
            <a:ext cx="2595575" cy="35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>
            <a:spLocks noGrp="1"/>
          </p:cNvSpPr>
          <p:nvPr>
            <p:ph type="body" idx="1"/>
          </p:nvPr>
        </p:nvSpPr>
        <p:spPr>
          <a:xfrm>
            <a:off x="1652708" y="4737368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Nazrawi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hugely improved effort this week and showing what he can do.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 Larke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4" name="Google Shape;23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7656" y="199700"/>
            <a:ext cx="3257266" cy="443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body" idx="1"/>
          </p:nvPr>
        </p:nvSpPr>
        <p:spPr>
          <a:xfrm>
            <a:off x="1222225" y="4820975"/>
            <a:ext cx="8565300" cy="20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715"/>
              <a:buNone/>
            </a:pPr>
            <a:r>
              <a:rPr lang="en-GB" sz="1784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178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3656"/>
              <a:buNone/>
            </a:pPr>
            <a:endParaRPr sz="195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3656"/>
              <a:buNone/>
            </a:pPr>
            <a:r>
              <a:rPr lang="en-GB" sz="1954" b="1">
                <a:latin typeface="Century Gothic"/>
                <a:ea typeface="Century Gothic"/>
                <a:cs typeface="Century Gothic"/>
                <a:sym typeface="Century Gothic"/>
              </a:rPr>
              <a:t>Victoria</a:t>
            </a:r>
            <a:endParaRPr sz="195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3656"/>
              <a:buNone/>
            </a:pPr>
            <a:endParaRPr sz="195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3656"/>
              <a:buNone/>
            </a:pPr>
            <a:r>
              <a:rPr lang="en-GB" sz="1954" b="1">
                <a:latin typeface="Century Gothic"/>
                <a:ea typeface="Century Gothic"/>
                <a:cs typeface="Century Gothic"/>
                <a:sym typeface="Century Gothic"/>
              </a:rPr>
              <a:t>For incredible progress and consistency. Victoria is producing brilliant work and participating regularly in class.</a:t>
            </a:r>
            <a:endParaRPr sz="195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3656"/>
              <a:buNone/>
            </a:pPr>
            <a:endParaRPr sz="195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5231"/>
              <a:buNone/>
            </a:pPr>
            <a:r>
              <a:rPr lang="en-GB" sz="1912" b="1">
                <a:latin typeface="Century Gothic"/>
                <a:ea typeface="Century Gothic"/>
                <a:cs typeface="Century Gothic"/>
                <a:sym typeface="Century Gothic"/>
              </a:rPr>
              <a:t>Mr Cherfi and Mr Fowle</a:t>
            </a:r>
            <a:endParaRPr sz="1912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242" name="Google Shape;24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1" title="Victoria.JPG"/>
          <p:cNvPicPr preferRelativeResize="0"/>
          <p:nvPr/>
        </p:nvPicPr>
        <p:blipFill rotWithShape="1">
          <a:blip r:embed="rId4">
            <a:alphaModFix/>
          </a:blip>
          <a:srcRect l="19603" t="11433" r="19797" b="40264"/>
          <a:stretch/>
        </p:blipFill>
        <p:spPr>
          <a:xfrm>
            <a:off x="3816200" y="710125"/>
            <a:ext cx="3551274" cy="377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0" name="Google Shape;250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823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823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2" name="Google Shape;252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2"/>
          <p:cNvSpPr/>
          <p:nvPr/>
        </p:nvSpPr>
        <p:spPr>
          <a:xfrm>
            <a:off x="440700" y="198167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Kai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Victor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Alfie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Franzen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Jericho 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Stefan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7637" y="306042"/>
            <a:ext cx="2754900" cy="207750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7"/>
          <p:cNvSpPr txBox="1"/>
          <p:nvPr/>
        </p:nvSpPr>
        <p:spPr>
          <a:xfrm>
            <a:off x="2174225" y="3008463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6" name="Google Shape;2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8724" y="1690942"/>
            <a:ext cx="2754900" cy="207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2737" y="1571792"/>
            <a:ext cx="2754900" cy="207750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7"/>
          <p:cNvSpPr txBox="1"/>
          <p:nvPr/>
        </p:nvSpPr>
        <p:spPr>
          <a:xfrm>
            <a:off x="7248725" y="36493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2174225" y="3488275"/>
            <a:ext cx="233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Albie - Yr1 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4447325" y="2252500"/>
            <a:ext cx="233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Ana-Laura - Y6</a:t>
            </a: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7668125" y="3768450"/>
            <a:ext cx="233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2eb9663e99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300" y="294300"/>
            <a:ext cx="5917575" cy="61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eb9663e995_0_0"/>
          <p:cNvSpPr txBox="1">
            <a:spLocks noGrp="1"/>
          </p:cNvSpPr>
          <p:nvPr>
            <p:ph type="title"/>
          </p:nvPr>
        </p:nvSpPr>
        <p:spPr>
          <a:xfrm>
            <a:off x="426400" y="241525"/>
            <a:ext cx="28929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House Points</a:t>
            </a:r>
            <a:endParaRPr/>
          </a:p>
        </p:txBody>
      </p:sp>
      <p:sp>
        <p:nvSpPr>
          <p:cNvPr id="279" name="Google Shape;279;g2eb9663e995_0_0"/>
          <p:cNvSpPr/>
          <p:nvPr/>
        </p:nvSpPr>
        <p:spPr>
          <a:xfrm>
            <a:off x="6190350" y="1871513"/>
            <a:ext cx="1885500" cy="94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g2eb9663e995_0_0"/>
          <p:cNvSpPr/>
          <p:nvPr/>
        </p:nvSpPr>
        <p:spPr>
          <a:xfrm>
            <a:off x="6096000" y="3320550"/>
            <a:ext cx="1885500" cy="94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g2eb9663e995_0_0"/>
          <p:cNvSpPr/>
          <p:nvPr/>
        </p:nvSpPr>
        <p:spPr>
          <a:xfrm>
            <a:off x="6190350" y="422500"/>
            <a:ext cx="1885500" cy="94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g2eb9663e995_0_0"/>
          <p:cNvSpPr/>
          <p:nvPr/>
        </p:nvSpPr>
        <p:spPr>
          <a:xfrm>
            <a:off x="6249475" y="4820213"/>
            <a:ext cx="1885500" cy="94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b9663e995_0_27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54723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Pitch Winners KS2:</a:t>
            </a:r>
            <a:endParaRPr/>
          </a:p>
        </p:txBody>
      </p:sp>
      <p:pic>
        <p:nvPicPr>
          <p:cNvPr id="289" name="Google Shape;289;g2eb9663e995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25" y="1386000"/>
            <a:ext cx="4202449" cy="29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2eb9663e995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5924" y="3690275"/>
            <a:ext cx="4286347" cy="29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2eb9663e995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9135" y="4295925"/>
            <a:ext cx="3700064" cy="25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2eb9663e995_0_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9825" y="738200"/>
            <a:ext cx="3795977" cy="27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31853d174de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450" y="1278250"/>
            <a:ext cx="9071551" cy="45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31853d174de_1_13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1456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Attendance Leaders Spring Term:</a:t>
            </a:r>
            <a:endParaRPr/>
          </a:p>
        </p:txBody>
      </p:sp>
      <p:pic>
        <p:nvPicPr>
          <p:cNvPr id="300" name="Google Shape;300;g31853d174de_1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700" y="1386000"/>
            <a:ext cx="2459301" cy="327904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1853d174de_1_13"/>
          <p:cNvSpPr/>
          <p:nvPr/>
        </p:nvSpPr>
        <p:spPr>
          <a:xfrm>
            <a:off x="5322000" y="1386000"/>
            <a:ext cx="1395300" cy="428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Google Shape;302;g31853d174de_1_13"/>
          <p:cNvSpPr/>
          <p:nvPr/>
        </p:nvSpPr>
        <p:spPr>
          <a:xfrm>
            <a:off x="2956175" y="1278250"/>
            <a:ext cx="9146100" cy="522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28th February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9" name="Google Shape;309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1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565"/>
              <a:buNone/>
            </a:pPr>
            <a:r>
              <a:rPr lang="en-GB" sz="2545" b="1">
                <a:latin typeface="Century Gothic"/>
                <a:ea typeface="Century Gothic"/>
                <a:cs typeface="Century Gothic"/>
                <a:sym typeface="Century Gothic"/>
              </a:rPr>
              <a:t>Nursery- Kannon, For having an excellent first week back to school and showing us his positive role model behaviour. </a:t>
            </a:r>
            <a:endParaRPr sz="25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565"/>
              <a:buNone/>
            </a:pPr>
            <a:endParaRPr sz="25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565"/>
              <a:buNone/>
            </a:pPr>
            <a:endParaRPr sz="25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565"/>
              <a:buNone/>
            </a:pPr>
            <a:r>
              <a:rPr lang="en-GB" sz="2545" b="1">
                <a:latin typeface="Century Gothic"/>
                <a:ea typeface="Century Gothic"/>
                <a:cs typeface="Century Gothic"/>
                <a:sym typeface="Century Gothic"/>
              </a:rPr>
              <a:t>Reception- Joshua- For working extremely hard in phonics and Literacy lessons and being proud of his achievements. </a:t>
            </a:r>
            <a:endParaRPr sz="25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1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lang="en-GB" sz="2150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571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705"/>
              <a:buNone/>
            </a:pP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2456" y="152400"/>
            <a:ext cx="2843589" cy="379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7931" y="152400"/>
            <a:ext cx="2843589" cy="379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1652706" y="4914822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Naomi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trying hard in her phonics group and having a go on her own!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1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/>
          </a:p>
        </p:txBody>
      </p:sp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244" y="238625"/>
            <a:ext cx="3457517" cy="461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1258113" y="4744100"/>
            <a:ext cx="86109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8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8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Zeema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For consistently demonstrating our school values in her work and play.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2856"/>
              <a:buNone/>
            </a:pPr>
            <a:endParaRPr sz="1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1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419" y="331900"/>
            <a:ext cx="3382276" cy="450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body" idx="1"/>
          </p:nvPr>
        </p:nvSpPr>
        <p:spPr>
          <a:xfrm>
            <a:off x="676199" y="49199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182"/>
              <a:buNone/>
            </a:pPr>
            <a:r>
              <a:rPr lang="en-GB" sz="1914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191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182"/>
              <a:buNone/>
            </a:pPr>
            <a:endParaRPr sz="191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162"/>
              <a:buNone/>
            </a:pPr>
            <a:r>
              <a:rPr lang="en-GB" sz="1596" b="1">
                <a:latin typeface="Century Gothic"/>
                <a:ea typeface="Century Gothic"/>
                <a:cs typeface="Century Gothic"/>
                <a:sym typeface="Century Gothic"/>
              </a:rPr>
              <a:t>Kareema</a:t>
            </a:r>
            <a:endParaRPr sz="159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162"/>
              <a:buNone/>
            </a:pPr>
            <a:r>
              <a:rPr lang="en-GB" sz="1596" b="1">
                <a:latin typeface="Century Gothic"/>
                <a:ea typeface="Century Gothic"/>
                <a:cs typeface="Century Gothic"/>
                <a:sym typeface="Century Gothic"/>
              </a:rPr>
              <a:t>For making an effort to contribute more in class discussions and be more vocal about her thoughts and feelings!</a:t>
            </a:r>
            <a:endParaRPr sz="159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3080"/>
              <a:buNone/>
            </a:pPr>
            <a:endParaRPr sz="139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420"/>
              <a:buNone/>
            </a:pPr>
            <a:r>
              <a:rPr lang="en-GB" sz="1987" b="1">
                <a:latin typeface="Century Gothic"/>
                <a:ea typeface="Century Gothic"/>
                <a:cs typeface="Century Gothic"/>
                <a:sym typeface="Century Gothic"/>
              </a:rPr>
              <a:t>Miss Medioli</a:t>
            </a:r>
            <a:endParaRPr sz="1987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218" name="Google Shape;21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8950" y="1053675"/>
            <a:ext cx="3354101" cy="334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413</Words>
  <Application>Microsoft Office PowerPoint</Application>
  <PresentationFormat>Widescreen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Noto Sans Symbols</vt:lpstr>
      <vt:lpstr>Century Gothic</vt:lpstr>
      <vt:lpstr>Calibri</vt:lpstr>
      <vt:lpstr>Comic Sans MS</vt:lpstr>
      <vt:lpstr>Arial</vt:lpstr>
      <vt:lpstr>Times New Roman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House Points</vt:lpstr>
      <vt:lpstr>Pitch Winners KS2:</vt:lpstr>
      <vt:lpstr>Attendance Leaders Spring Term: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2025-02-28T12:28:48Z</dcterms:modified>
</cp:coreProperties>
</file>