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4"/>
  </p:sldMasterIdLst>
  <p:notesMasterIdLst>
    <p:notesMasterId r:id="rId6"/>
  </p:notesMasterIdLst>
  <p:handoutMasterIdLst>
    <p:handoutMasterId r:id="rId7"/>
  </p:handoutMasterIdLst>
  <p:sldIdLst>
    <p:sldId id="465" r:id="rId5"/>
  </p:sldIdLst>
  <p:sldSz cx="10691813" cy="7559675"/>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05" userDrawn="1">
          <p15:clr>
            <a:srgbClr val="A4A3A4"/>
          </p15:clr>
        </p15:guide>
        <p15:guide id="2" pos="336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B13B"/>
    <a:srgbClr val="FFFFFF"/>
    <a:srgbClr val="6B7627"/>
    <a:srgbClr val="1D2A44"/>
    <a:srgbClr val="1B2234"/>
    <a:srgbClr val="0A2031"/>
    <a:srgbClr val="A7C233"/>
    <a:srgbClr val="B3A4D2"/>
    <a:srgbClr val="CCC1E1"/>
    <a:srgbClr val="FFA9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E41010-9B00-40E5-AF1F-EF29A2574421}" v="142" dt="2023-12-07T09:56:04.4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1440" y="53"/>
      </p:cViewPr>
      <p:guideLst>
        <p:guide orient="horz" pos="4105"/>
        <p:guide pos="3367"/>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 Martin" userId="761fa3e2-dca2-489c-83b2-fff6418ebaed" providerId="ADAL" clId="{67E41010-9B00-40E5-AF1F-EF29A2574421}"/>
    <pc:docChg chg="custSel addSld delSld modSld">
      <pc:chgData name="Jo Martin" userId="761fa3e2-dca2-489c-83b2-fff6418ebaed" providerId="ADAL" clId="{67E41010-9B00-40E5-AF1F-EF29A2574421}" dt="2023-12-07T09:56:05.637" v="831" actId="20577"/>
      <pc:docMkLst>
        <pc:docMk/>
      </pc:docMkLst>
      <pc:sldChg chg="del">
        <pc:chgData name="Jo Martin" userId="761fa3e2-dca2-489c-83b2-fff6418ebaed" providerId="ADAL" clId="{67E41010-9B00-40E5-AF1F-EF29A2574421}" dt="2023-10-24T16:54:01.304" v="0" actId="47"/>
        <pc:sldMkLst>
          <pc:docMk/>
          <pc:sldMk cId="2211812779" sldId="459"/>
        </pc:sldMkLst>
      </pc:sldChg>
      <pc:sldChg chg="del">
        <pc:chgData name="Jo Martin" userId="761fa3e2-dca2-489c-83b2-fff6418ebaed" providerId="ADAL" clId="{67E41010-9B00-40E5-AF1F-EF29A2574421}" dt="2023-10-24T16:55:26.441" v="28" actId="47"/>
        <pc:sldMkLst>
          <pc:docMk/>
          <pc:sldMk cId="861604723" sldId="461"/>
        </pc:sldMkLst>
      </pc:sldChg>
      <pc:sldChg chg="modSp mod">
        <pc:chgData name="Jo Martin" userId="761fa3e2-dca2-489c-83b2-fff6418ebaed" providerId="ADAL" clId="{67E41010-9B00-40E5-AF1F-EF29A2574421}" dt="2023-12-07T09:56:05.637" v="831" actId="20577"/>
        <pc:sldMkLst>
          <pc:docMk/>
          <pc:sldMk cId="2818184063" sldId="462"/>
        </pc:sldMkLst>
        <pc:spChg chg="mod">
          <ac:chgData name="Jo Martin" userId="761fa3e2-dca2-489c-83b2-fff6418ebaed" providerId="ADAL" clId="{67E41010-9B00-40E5-AF1F-EF29A2574421}" dt="2023-10-24T16:55:22.483" v="27" actId="20577"/>
          <ac:spMkLst>
            <pc:docMk/>
            <pc:sldMk cId="2818184063" sldId="462"/>
            <ac:spMk id="29" creationId="{4B4D6226-8976-FD37-6422-4461004F9D27}"/>
          </ac:spMkLst>
        </pc:spChg>
        <pc:graphicFrameChg chg="mod modGraphic">
          <ac:chgData name="Jo Martin" userId="761fa3e2-dca2-489c-83b2-fff6418ebaed" providerId="ADAL" clId="{67E41010-9B00-40E5-AF1F-EF29A2574421}" dt="2023-12-07T09:56:05.637" v="831" actId="20577"/>
          <ac:graphicFrameMkLst>
            <pc:docMk/>
            <pc:sldMk cId="2818184063" sldId="462"/>
            <ac:graphicFrameMk id="30" creationId="{68463627-93A3-08C2-0CFF-09F6F83874D5}"/>
          </ac:graphicFrameMkLst>
        </pc:graphicFrameChg>
      </pc:sldChg>
      <pc:sldChg chg="modSp del mod">
        <pc:chgData name="Jo Martin" userId="761fa3e2-dca2-489c-83b2-fff6418ebaed" providerId="ADAL" clId="{67E41010-9B00-40E5-AF1F-EF29A2574421}" dt="2023-10-24T16:55:05.038" v="14" actId="47"/>
        <pc:sldMkLst>
          <pc:docMk/>
          <pc:sldMk cId="3503398557" sldId="463"/>
        </pc:sldMkLst>
        <pc:spChg chg="mod">
          <ac:chgData name="Jo Martin" userId="761fa3e2-dca2-489c-83b2-fff6418ebaed" providerId="ADAL" clId="{67E41010-9B00-40E5-AF1F-EF29A2574421}" dt="2023-10-24T16:55:02.417" v="13" actId="20577"/>
          <ac:spMkLst>
            <pc:docMk/>
            <pc:sldMk cId="3503398557" sldId="463"/>
            <ac:spMk id="29" creationId="{4B4D6226-8976-FD37-6422-4461004F9D27}"/>
          </ac:spMkLst>
        </pc:spChg>
      </pc:sldChg>
      <pc:sldChg chg="modSp mod">
        <pc:chgData name="Jo Martin" userId="761fa3e2-dca2-489c-83b2-fff6418ebaed" providerId="ADAL" clId="{67E41010-9B00-40E5-AF1F-EF29A2574421}" dt="2023-12-07T09:55:38.272" v="829" actId="20577"/>
        <pc:sldMkLst>
          <pc:docMk/>
          <pc:sldMk cId="4073405921" sldId="464"/>
        </pc:sldMkLst>
        <pc:spChg chg="mod">
          <ac:chgData name="Jo Martin" userId="761fa3e2-dca2-489c-83b2-fff6418ebaed" providerId="ADAL" clId="{67E41010-9B00-40E5-AF1F-EF29A2574421}" dt="2023-10-24T16:55:11.331" v="18" actId="20577"/>
          <ac:spMkLst>
            <pc:docMk/>
            <pc:sldMk cId="4073405921" sldId="464"/>
            <ac:spMk id="29" creationId="{4B4D6226-8976-FD37-6422-4461004F9D27}"/>
          </ac:spMkLst>
        </pc:spChg>
        <pc:graphicFrameChg chg="modGraphic">
          <ac:chgData name="Jo Martin" userId="761fa3e2-dca2-489c-83b2-fff6418ebaed" providerId="ADAL" clId="{67E41010-9B00-40E5-AF1F-EF29A2574421}" dt="2023-12-07T09:55:38.272" v="829" actId="20577"/>
          <ac:graphicFrameMkLst>
            <pc:docMk/>
            <pc:sldMk cId="4073405921" sldId="464"/>
            <ac:graphicFrameMk id="30" creationId="{68463627-93A3-08C2-0CFF-09F6F83874D5}"/>
          </ac:graphicFrameMkLst>
        </pc:graphicFrameChg>
      </pc:sldChg>
      <pc:sldChg chg="addSp delSp modSp mod">
        <pc:chgData name="Jo Martin" userId="761fa3e2-dca2-489c-83b2-fff6418ebaed" providerId="ADAL" clId="{67E41010-9B00-40E5-AF1F-EF29A2574421}" dt="2023-12-07T09:54:58.436" v="781" actId="20577"/>
        <pc:sldMkLst>
          <pc:docMk/>
          <pc:sldMk cId="1238221271" sldId="465"/>
        </pc:sldMkLst>
        <pc:spChg chg="mod">
          <ac:chgData name="Jo Martin" userId="761fa3e2-dca2-489c-83b2-fff6418ebaed" providerId="ADAL" clId="{67E41010-9B00-40E5-AF1F-EF29A2574421}" dt="2023-10-24T16:54:47.322" v="11" actId="20577"/>
          <ac:spMkLst>
            <pc:docMk/>
            <pc:sldMk cId="1238221271" sldId="465"/>
            <ac:spMk id="29" creationId="{4B4D6226-8976-FD37-6422-4461004F9D27}"/>
          </ac:spMkLst>
        </pc:spChg>
        <pc:graphicFrameChg chg="mod modGraphic">
          <ac:chgData name="Jo Martin" userId="761fa3e2-dca2-489c-83b2-fff6418ebaed" providerId="ADAL" clId="{67E41010-9B00-40E5-AF1F-EF29A2574421}" dt="2023-12-07T09:54:58.436" v="781" actId="20577"/>
          <ac:graphicFrameMkLst>
            <pc:docMk/>
            <pc:sldMk cId="1238221271" sldId="465"/>
            <ac:graphicFrameMk id="30" creationId="{68463627-93A3-08C2-0CFF-09F6F83874D5}"/>
          </ac:graphicFrameMkLst>
        </pc:graphicFrameChg>
        <pc:picChg chg="del">
          <ac:chgData name="Jo Martin" userId="761fa3e2-dca2-489c-83b2-fff6418ebaed" providerId="ADAL" clId="{67E41010-9B00-40E5-AF1F-EF29A2574421}" dt="2023-10-24T16:58:59.780" v="109" actId="478"/>
          <ac:picMkLst>
            <pc:docMk/>
            <pc:sldMk cId="1238221271" sldId="465"/>
            <ac:picMk id="2" creationId="{38CF4937-2B8F-16BB-56C6-CEB4086D5FD4}"/>
          </ac:picMkLst>
        </pc:picChg>
        <pc:picChg chg="add mod">
          <ac:chgData name="Jo Martin" userId="761fa3e2-dca2-489c-83b2-fff6418ebaed" providerId="ADAL" clId="{67E41010-9B00-40E5-AF1F-EF29A2574421}" dt="2023-11-30T14:48:56.358" v="624" actId="1076"/>
          <ac:picMkLst>
            <pc:docMk/>
            <pc:sldMk cId="1238221271" sldId="465"/>
            <ac:picMk id="2" creationId="{76CD65FC-6ABA-433E-C632-1F2B7D00399B}"/>
          </ac:picMkLst>
        </pc:picChg>
        <pc:picChg chg="add mod">
          <ac:chgData name="Jo Martin" userId="761fa3e2-dca2-489c-83b2-fff6418ebaed" providerId="ADAL" clId="{67E41010-9B00-40E5-AF1F-EF29A2574421}" dt="2023-10-24T16:59:04.998" v="110" actId="1076"/>
          <ac:picMkLst>
            <pc:docMk/>
            <pc:sldMk cId="1238221271" sldId="465"/>
            <ac:picMk id="25" creationId="{DA09B9C7-C7D6-1A13-FC6E-88F9997DBCD5}"/>
          </ac:picMkLst>
        </pc:picChg>
        <pc:picChg chg="del">
          <ac:chgData name="Jo Martin" userId="761fa3e2-dca2-489c-83b2-fff6418ebaed" providerId="ADAL" clId="{67E41010-9B00-40E5-AF1F-EF29A2574421}" dt="2023-10-24T16:54:40.295" v="9" actId="478"/>
          <ac:picMkLst>
            <pc:docMk/>
            <pc:sldMk cId="1238221271" sldId="465"/>
            <ac:picMk id="26" creationId="{A3F1C29F-9DCF-24AF-74A0-F08EC880A170}"/>
          </ac:picMkLst>
        </pc:picChg>
        <pc:picChg chg="add mod">
          <ac:chgData name="Jo Martin" userId="761fa3e2-dca2-489c-83b2-fff6418ebaed" providerId="ADAL" clId="{67E41010-9B00-40E5-AF1F-EF29A2574421}" dt="2023-11-02T10:28:37.321" v="170" actId="1076"/>
          <ac:picMkLst>
            <pc:docMk/>
            <pc:sldMk cId="1238221271" sldId="465"/>
            <ac:picMk id="26" creationId="{FF9CC962-6F67-4ABB-56F9-C746C8E360D2}"/>
          </ac:picMkLst>
        </pc:picChg>
        <pc:picChg chg="add mod">
          <ac:chgData name="Jo Martin" userId="761fa3e2-dca2-489c-83b2-fff6418ebaed" providerId="ADAL" clId="{67E41010-9B00-40E5-AF1F-EF29A2574421}" dt="2023-11-09T11:30:30.199" v="303" actId="1076"/>
          <ac:picMkLst>
            <pc:docMk/>
            <pc:sldMk cId="1238221271" sldId="465"/>
            <ac:picMk id="27" creationId="{2CD831BC-9446-FF2D-2CBE-E741A0DD6302}"/>
          </ac:picMkLst>
        </pc:picChg>
        <pc:picChg chg="add mod">
          <ac:chgData name="Jo Martin" userId="761fa3e2-dca2-489c-83b2-fff6418ebaed" providerId="ADAL" clId="{67E41010-9B00-40E5-AF1F-EF29A2574421}" dt="2023-11-16T10:24:59.811" v="393" actId="1076"/>
          <ac:picMkLst>
            <pc:docMk/>
            <pc:sldMk cId="1238221271" sldId="465"/>
            <ac:picMk id="28" creationId="{6D09A94F-90D4-C7A4-64C9-B0552900E81B}"/>
          </ac:picMkLst>
        </pc:picChg>
        <pc:picChg chg="add mod">
          <ac:chgData name="Jo Martin" userId="761fa3e2-dca2-489c-83b2-fff6418ebaed" providerId="ADAL" clId="{67E41010-9B00-40E5-AF1F-EF29A2574421}" dt="2023-11-23T13:16:53.601" v="512" actId="1076"/>
          <ac:picMkLst>
            <pc:docMk/>
            <pc:sldMk cId="1238221271" sldId="465"/>
            <ac:picMk id="31" creationId="{12C9E0AA-CAC5-680B-8D92-4F7339EF7356}"/>
          </ac:picMkLst>
        </pc:picChg>
        <pc:picChg chg="add mod">
          <ac:chgData name="Jo Martin" userId="761fa3e2-dca2-489c-83b2-fff6418ebaed" providerId="ADAL" clId="{67E41010-9B00-40E5-AF1F-EF29A2574421}" dt="2023-12-07T09:47:51.402" v="747" actId="1076"/>
          <ac:picMkLst>
            <pc:docMk/>
            <pc:sldMk cId="1238221271" sldId="465"/>
            <ac:picMk id="33" creationId="{4B0F3048-316B-8485-ABC6-7E6D049F282A}"/>
          </ac:picMkLst>
        </pc:picChg>
      </pc:sldChg>
      <pc:sldChg chg="add del">
        <pc:chgData name="Jo Martin" userId="761fa3e2-dca2-489c-83b2-fff6418ebaed" providerId="ADAL" clId="{67E41010-9B00-40E5-AF1F-EF29A2574421}" dt="2023-11-23T13:22:38.429" v="615" actId="47"/>
        <pc:sldMkLst>
          <pc:docMk/>
          <pc:sldMk cId="4222676870" sldId="466"/>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40F6600-FD2E-A54D-B3B4-8DE688ED65EB}"/>
              </a:ext>
            </a:extLst>
          </p:cNvPr>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US"/>
          </a:p>
        </p:txBody>
      </p:sp>
      <p:sp>
        <p:nvSpPr>
          <p:cNvPr id="3" name="Date Placeholder 2">
            <a:extLst>
              <a:ext uri="{FF2B5EF4-FFF2-40B4-BE49-F238E27FC236}">
                <a16:creationId xmlns:a16="http://schemas.microsoft.com/office/drawing/2014/main" id="{7E316CA4-3C00-B84C-A9D0-3047015909DD}"/>
              </a:ext>
            </a:extLst>
          </p:cNvPr>
          <p:cNvSpPr>
            <a:spLocks noGrp="1"/>
          </p:cNvSpPr>
          <p:nvPr>
            <p:ph type="dt" sz="quarter" idx="1"/>
          </p:nvPr>
        </p:nvSpPr>
        <p:spPr>
          <a:xfrm>
            <a:off x="3901698" y="0"/>
            <a:ext cx="2984871" cy="502676"/>
          </a:xfrm>
          <a:prstGeom prst="rect">
            <a:avLst/>
          </a:prstGeom>
        </p:spPr>
        <p:txBody>
          <a:bodyPr vert="horz" lIns="96606" tIns="48303" rIns="96606" bIns="48303" rtlCol="0"/>
          <a:lstStyle>
            <a:lvl1pPr algn="r">
              <a:defRPr sz="1300"/>
            </a:lvl1pPr>
          </a:lstStyle>
          <a:p>
            <a:fld id="{48D797D9-48B2-604A-AC02-9A7F195EAB70}" type="datetimeFigureOut">
              <a:rPr lang="en-US" smtClean="0"/>
              <a:t>12/21/2023</a:t>
            </a:fld>
            <a:endParaRPr lang="en-US"/>
          </a:p>
        </p:txBody>
      </p:sp>
      <p:sp>
        <p:nvSpPr>
          <p:cNvPr id="4" name="Footer Placeholder 3">
            <a:extLst>
              <a:ext uri="{FF2B5EF4-FFF2-40B4-BE49-F238E27FC236}">
                <a16:creationId xmlns:a16="http://schemas.microsoft.com/office/drawing/2014/main" id="{5A0A5295-BA4D-4D40-85D5-8C49593FAA84}"/>
              </a:ext>
            </a:extLst>
          </p:cNvPr>
          <p:cNvSpPr>
            <a:spLocks noGrp="1"/>
          </p:cNvSpPr>
          <p:nvPr>
            <p:ph type="ftr" sz="quarter" idx="2"/>
          </p:nvPr>
        </p:nvSpPr>
        <p:spPr>
          <a:xfrm>
            <a:off x="0" y="9516039"/>
            <a:ext cx="2984871" cy="502674"/>
          </a:xfrm>
          <a:prstGeom prst="rect">
            <a:avLst/>
          </a:prstGeom>
        </p:spPr>
        <p:txBody>
          <a:bodyPr vert="horz" lIns="96606" tIns="48303" rIns="96606" bIns="48303"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C6778885-9EAB-5946-B5C3-D6A89E264DA2}"/>
              </a:ext>
            </a:extLst>
          </p:cNvPr>
          <p:cNvSpPr>
            <a:spLocks noGrp="1"/>
          </p:cNvSpPr>
          <p:nvPr>
            <p:ph type="sldNum" sz="quarter" idx="3"/>
          </p:nvPr>
        </p:nvSpPr>
        <p:spPr>
          <a:xfrm>
            <a:off x="3901698" y="9516039"/>
            <a:ext cx="2984871" cy="502674"/>
          </a:xfrm>
          <a:prstGeom prst="rect">
            <a:avLst/>
          </a:prstGeom>
        </p:spPr>
        <p:txBody>
          <a:bodyPr vert="horz" lIns="96606" tIns="48303" rIns="96606" bIns="48303" rtlCol="0" anchor="b"/>
          <a:lstStyle>
            <a:lvl1pPr algn="r">
              <a:defRPr sz="1300"/>
            </a:lvl1pPr>
          </a:lstStyle>
          <a:p>
            <a:fld id="{722ACA43-350B-B843-862B-E073B86209D7}" type="slidenum">
              <a:rPr lang="en-US" smtClean="0"/>
              <a:t>‹#›</a:t>
            </a:fld>
            <a:endParaRPr lang="en-US"/>
          </a:p>
        </p:txBody>
      </p:sp>
    </p:spTree>
    <p:extLst>
      <p:ext uri="{BB962C8B-B14F-4D97-AF65-F5344CB8AC3E}">
        <p14:creationId xmlns:p14="http://schemas.microsoft.com/office/powerpoint/2010/main" val="39478972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US"/>
          </a:p>
        </p:txBody>
      </p:sp>
      <p:sp>
        <p:nvSpPr>
          <p:cNvPr id="3" name="Date Placeholder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fld id="{0FD58998-2919-A54F-AF05-76A49D1D8303}" type="datetimeFigureOut">
              <a:rPr lang="en-US" smtClean="0"/>
              <a:t>12/21/2023</a:t>
            </a:fld>
            <a:endParaRPr lang="en-US"/>
          </a:p>
        </p:txBody>
      </p:sp>
      <p:sp>
        <p:nvSpPr>
          <p:cNvPr id="4" name="Slide Image Placeholder 3"/>
          <p:cNvSpPr>
            <a:spLocks noGrp="1" noRot="1" noChangeAspect="1"/>
          </p:cNvSpPr>
          <p:nvPr>
            <p:ph type="sldImg" idx="2"/>
          </p:nvPr>
        </p:nvSpPr>
        <p:spPr>
          <a:xfrm>
            <a:off x="1054100" y="1252538"/>
            <a:ext cx="4779963" cy="3381375"/>
          </a:xfrm>
          <a:prstGeom prst="rect">
            <a:avLst/>
          </a:prstGeom>
          <a:noFill/>
          <a:ln w="12700">
            <a:solidFill>
              <a:prstClr val="black"/>
            </a:solidFill>
          </a:ln>
        </p:spPr>
        <p:txBody>
          <a:bodyPr vert="horz" lIns="96606" tIns="48303" rIns="96606" bIns="48303" rtlCol="0" anchor="ctr"/>
          <a:lstStyle/>
          <a:p>
            <a:endParaRPr lang="en-US"/>
          </a:p>
        </p:txBody>
      </p:sp>
      <p:sp>
        <p:nvSpPr>
          <p:cNvPr id="5" name="Notes Placeholder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endParaRPr lang="en-US"/>
          </a:p>
        </p:txBody>
      </p:sp>
      <p:sp>
        <p:nvSpPr>
          <p:cNvPr id="7" name="Slide Number Placeholder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fld id="{6DE7656D-EB89-994E-9FD9-E613F8085428}" type="slidenum">
              <a:rPr lang="en-US" smtClean="0"/>
              <a:t>‹#›</a:t>
            </a:fld>
            <a:endParaRPr lang="en-US"/>
          </a:p>
        </p:txBody>
      </p:sp>
    </p:spTree>
    <p:extLst>
      <p:ext uri="{BB962C8B-B14F-4D97-AF65-F5344CB8AC3E}">
        <p14:creationId xmlns:p14="http://schemas.microsoft.com/office/powerpoint/2010/main" val="3404245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DE7656D-EB89-994E-9FD9-E613F8085428}" type="slidenum">
              <a:rPr lang="en-US" smtClean="0"/>
              <a:t>1</a:t>
            </a:fld>
            <a:endParaRPr lang="en-US"/>
          </a:p>
        </p:txBody>
      </p:sp>
    </p:spTree>
    <p:extLst>
      <p:ext uri="{BB962C8B-B14F-4D97-AF65-F5344CB8AC3E}">
        <p14:creationId xmlns:p14="http://schemas.microsoft.com/office/powerpoint/2010/main" val="2898840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en-GB"/>
              <a:t>Click to edit Master title style</a:t>
            </a:r>
            <a:endParaRPr lang="en-US"/>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356274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4130658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3623218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695230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en-GB"/>
              <a:t>Click to edit Master title style</a:t>
            </a:r>
            <a:endParaRPr lang="en-US"/>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211B7890-274C-7F42-B68D-77A7E6FE1093}" type="datetimeFigureOut">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2268553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735062" y="2012414"/>
            <a:ext cx="4544021" cy="479654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5412730" y="2012414"/>
            <a:ext cx="4544021" cy="479654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211B7890-274C-7F42-B68D-77A7E6FE1093}" type="datetimeFigureOut">
              <a:rPr lang="en-US" smtClean="0"/>
              <a:t>12/21/2023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554222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en-GB"/>
              <a:t>Click to edit Master title style</a:t>
            </a:r>
            <a:endParaRPr lang="en-US"/>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GB"/>
              <a:t>Click to edit Master text styles</a:t>
            </a:r>
          </a:p>
        </p:txBody>
      </p:sp>
      <p:sp>
        <p:nvSpPr>
          <p:cNvPr id="4" name="Content Placeholder 3"/>
          <p:cNvSpPr>
            <a:spLocks noGrp="1"/>
          </p:cNvSpPr>
          <p:nvPr>
            <p:ph sz="half" idx="2"/>
          </p:nvPr>
        </p:nvSpPr>
        <p:spPr>
          <a:xfrm>
            <a:off x="736456" y="2761381"/>
            <a:ext cx="4523137" cy="40615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GB"/>
              <a:t>Click to edit Master text styles</a:t>
            </a:r>
          </a:p>
        </p:txBody>
      </p:sp>
      <p:sp>
        <p:nvSpPr>
          <p:cNvPr id="6" name="Content Placeholder 5"/>
          <p:cNvSpPr>
            <a:spLocks noGrp="1"/>
          </p:cNvSpPr>
          <p:nvPr>
            <p:ph sz="quarter" idx="4"/>
          </p:nvPr>
        </p:nvSpPr>
        <p:spPr>
          <a:xfrm>
            <a:off x="5412731" y="2761381"/>
            <a:ext cx="4545413" cy="40615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211B7890-274C-7F42-B68D-77A7E6FE1093}" type="datetimeFigureOut">
              <a:rPr lang="en-US" smtClean="0"/>
              <a:t>12/21/2023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026375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211B7890-274C-7F42-B68D-77A7E6FE1093}" type="datetimeFigureOut">
              <a:rPr lang="en-US" smtClean="0"/>
              <a:t>12/21/2023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732851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1B7890-274C-7F42-B68D-77A7E6FE1093}" type="datetimeFigureOut">
              <a:rPr lang="en-US" smtClean="0"/>
              <a:t>12/21/2023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418162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GB"/>
              <a:t>Click to edit Master title style</a:t>
            </a:r>
            <a:endParaRPr lang="en-US"/>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GB"/>
              <a:t>Click to edit Master text styles</a:t>
            </a:r>
          </a:p>
        </p:txBody>
      </p:sp>
      <p:sp>
        <p:nvSpPr>
          <p:cNvPr id="5" name="Date Placeholder 4"/>
          <p:cNvSpPr>
            <a:spLocks noGrp="1"/>
          </p:cNvSpPr>
          <p:nvPr>
            <p:ph type="dt" sz="half" idx="10"/>
          </p:nvPr>
        </p:nvSpPr>
        <p:spPr/>
        <p:txBody>
          <a:bodyPr/>
          <a:lstStyle/>
          <a:p>
            <a:fld id="{211B7890-274C-7F42-B68D-77A7E6FE1093}" type="datetimeFigureOut">
              <a:rPr lang="en-US" smtClean="0"/>
              <a:t>12/21/2023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977513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GB"/>
              <a:t>Click to edit Master title style</a:t>
            </a:r>
            <a:endParaRPr lang="en-US"/>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en-GB"/>
              <a:t>Click icon to add picture</a:t>
            </a:r>
            <a:endParaRPr lang="en-US"/>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GB"/>
              <a:t>Click to edit Master text styles</a:t>
            </a:r>
          </a:p>
        </p:txBody>
      </p:sp>
      <p:sp>
        <p:nvSpPr>
          <p:cNvPr id="5" name="Date Placeholder 4"/>
          <p:cNvSpPr>
            <a:spLocks noGrp="1"/>
          </p:cNvSpPr>
          <p:nvPr>
            <p:ph type="dt" sz="half" idx="10"/>
          </p:nvPr>
        </p:nvSpPr>
        <p:spPr/>
        <p:txBody>
          <a:bodyPr/>
          <a:lstStyle/>
          <a:p>
            <a:fld id="{211B7890-274C-7F42-B68D-77A7E6FE1093}" type="datetimeFigureOut">
              <a:rPr lang="en-US" smtClean="0"/>
              <a:t>12/21/2023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220970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211B7890-274C-7F42-B68D-77A7E6FE1093}" type="datetimeFigureOut">
              <a:rPr lang="en-US" smtClean="0"/>
              <a:t>12/21/2023</a:t>
            </a:fld>
            <a:endParaRPr 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36D618FF-E297-7A44-826A-DD16DDFF1CD0}" type="slidenum">
              <a:rPr lang="en-US" smtClean="0"/>
              <a:t>‹#›</a:t>
            </a:fld>
            <a:endParaRPr lang="en-US"/>
          </a:p>
        </p:txBody>
      </p:sp>
    </p:spTree>
    <p:extLst>
      <p:ext uri="{BB962C8B-B14F-4D97-AF65-F5344CB8AC3E}">
        <p14:creationId xmlns:p14="http://schemas.microsoft.com/office/powerpoint/2010/main" val="6721242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4B4D6226-8976-FD37-6422-4461004F9D27}"/>
              </a:ext>
            </a:extLst>
          </p:cNvPr>
          <p:cNvSpPr txBox="1"/>
          <p:nvPr/>
        </p:nvSpPr>
        <p:spPr>
          <a:xfrm>
            <a:off x="378676" y="311172"/>
            <a:ext cx="4197624" cy="708014"/>
          </a:xfrm>
          <a:prstGeom prst="rect">
            <a:avLst/>
          </a:prstGeom>
          <a:noFill/>
        </p:spPr>
        <p:txBody>
          <a:bodyPr wrap="none" lIns="0" rtlCol="0">
            <a:spAutoFit/>
          </a:bodyPr>
          <a:lstStyle/>
          <a:p>
            <a:pPr algn="l"/>
            <a:r>
              <a:rPr lang="en-US" sz="4001" spc="0" baseline="0">
                <a:solidFill>
                  <a:srgbClr val="323232"/>
                </a:solidFill>
                <a:latin typeface="LondrinaSolid-Regular"/>
                <a:sym typeface="LondrinaSolid-Regular"/>
                <a:rtl val="0"/>
              </a:rPr>
              <a:t>Coverage </a:t>
            </a:r>
            <a:r>
              <a:rPr lang="en-US" sz="2000">
                <a:solidFill>
                  <a:srgbClr val="A6B13B"/>
                </a:solidFill>
                <a:latin typeface="LondrinaSolid-Regular"/>
                <a:sym typeface="LondrinaSolid-Regular"/>
                <a:rtl val="0"/>
              </a:rPr>
              <a:t>Autumn 2</a:t>
            </a:r>
            <a:r>
              <a:rPr lang="en-US" sz="2000" spc="0" baseline="0">
                <a:solidFill>
                  <a:srgbClr val="A6B13B"/>
                </a:solidFill>
                <a:latin typeface="LondrinaSolid-Regular"/>
                <a:sym typeface="LondrinaSolid-Regular"/>
                <a:rtl val="0"/>
              </a:rPr>
              <a:t> 2023</a:t>
            </a:r>
          </a:p>
        </p:txBody>
      </p:sp>
      <p:sp>
        <p:nvSpPr>
          <p:cNvPr id="37" name="TextBox 36">
            <a:extLst>
              <a:ext uri="{FF2B5EF4-FFF2-40B4-BE49-F238E27FC236}">
                <a16:creationId xmlns:a16="http://schemas.microsoft.com/office/drawing/2014/main" id="{BD578819-006F-68CD-09E8-8DB34BB979AA}"/>
              </a:ext>
            </a:extLst>
          </p:cNvPr>
          <p:cNvSpPr txBox="1"/>
          <p:nvPr/>
        </p:nvSpPr>
        <p:spPr>
          <a:xfrm>
            <a:off x="9460489" y="7185123"/>
            <a:ext cx="870431" cy="215444"/>
          </a:xfrm>
          <a:prstGeom prst="rect">
            <a:avLst/>
          </a:prstGeom>
          <a:noFill/>
        </p:spPr>
        <p:txBody>
          <a:bodyPr wrap="none" lIns="0" rIns="0" rtlCol="0">
            <a:spAutoFit/>
          </a:bodyPr>
          <a:lstStyle/>
          <a:p>
            <a:pPr algn="r"/>
            <a:r>
              <a:rPr lang="en-US" sz="800">
                <a:solidFill>
                  <a:srgbClr val="323232"/>
                </a:solidFill>
                <a:latin typeface="RobotoCondensed-Regular"/>
                <a:ea typeface="RobotoCondensed-Regular"/>
                <a:cs typeface="RobotoCondensed-Regular"/>
                <a:sym typeface="RobotoCondensed-Regular"/>
                <a:rtl val="0"/>
              </a:rPr>
              <a:t>© Picture News 2023</a:t>
            </a:r>
          </a:p>
        </p:txBody>
      </p:sp>
      <p:grpSp>
        <p:nvGrpSpPr>
          <p:cNvPr id="57" name="Group 56">
            <a:extLst>
              <a:ext uri="{FF2B5EF4-FFF2-40B4-BE49-F238E27FC236}">
                <a16:creationId xmlns:a16="http://schemas.microsoft.com/office/drawing/2014/main" id="{5D70389A-3B6E-674B-0B8C-3D335F070413}"/>
              </a:ext>
            </a:extLst>
          </p:cNvPr>
          <p:cNvGrpSpPr/>
          <p:nvPr/>
        </p:nvGrpSpPr>
        <p:grpSpPr>
          <a:xfrm>
            <a:off x="8661115" y="250756"/>
            <a:ext cx="1615709" cy="752719"/>
            <a:chOff x="8737600" y="281578"/>
            <a:chExt cx="1559772" cy="726659"/>
          </a:xfrm>
        </p:grpSpPr>
        <p:grpSp>
          <p:nvGrpSpPr>
            <p:cNvPr id="3" name="Graphic 4">
              <a:extLst>
                <a:ext uri="{FF2B5EF4-FFF2-40B4-BE49-F238E27FC236}">
                  <a16:creationId xmlns:a16="http://schemas.microsoft.com/office/drawing/2014/main" id="{EBE9137B-4EFD-D381-A065-8A228F047C13}"/>
                </a:ext>
              </a:extLst>
            </p:cNvPr>
            <p:cNvGrpSpPr/>
            <p:nvPr/>
          </p:nvGrpSpPr>
          <p:grpSpPr>
            <a:xfrm>
              <a:off x="8737600" y="281578"/>
              <a:ext cx="696127" cy="726659"/>
              <a:chOff x="2597366" y="355510"/>
              <a:chExt cx="519257" cy="542032"/>
            </a:xfrm>
            <a:effectLst>
              <a:glow rad="64790">
                <a:schemeClr val="tx1">
                  <a:alpha val="10000"/>
                </a:schemeClr>
              </a:glow>
            </a:effectLst>
          </p:grpSpPr>
          <p:sp>
            <p:nvSpPr>
              <p:cNvPr id="18" name="Freeform 17">
                <a:extLst>
                  <a:ext uri="{FF2B5EF4-FFF2-40B4-BE49-F238E27FC236}">
                    <a16:creationId xmlns:a16="http://schemas.microsoft.com/office/drawing/2014/main" id="{F20B1BAD-6A96-F7FA-8603-89D3BAA3C4A7}"/>
                  </a:ext>
                </a:extLst>
              </p:cNvPr>
              <p:cNvSpPr/>
              <p:nvPr/>
            </p:nvSpPr>
            <p:spPr>
              <a:xfrm>
                <a:off x="2597366" y="355510"/>
                <a:ext cx="519257" cy="542032"/>
              </a:xfrm>
              <a:custGeom>
                <a:avLst/>
                <a:gdLst>
                  <a:gd name="connsiteX0" fmla="*/ 513329 w 519257"/>
                  <a:gd name="connsiteY0" fmla="*/ 287026 h 542032"/>
                  <a:gd name="connsiteX1" fmla="*/ 486779 w 519257"/>
                  <a:gd name="connsiteY1" fmla="*/ 265807 h 542032"/>
                  <a:gd name="connsiteX2" fmla="*/ 485001 w 519257"/>
                  <a:gd name="connsiteY2" fmla="*/ 243953 h 542032"/>
                  <a:gd name="connsiteX3" fmla="*/ 478523 w 519257"/>
                  <a:gd name="connsiteY3" fmla="*/ 218668 h 542032"/>
                  <a:gd name="connsiteX4" fmla="*/ 436730 w 519257"/>
                  <a:gd name="connsiteY4" fmla="*/ 160856 h 542032"/>
                  <a:gd name="connsiteX5" fmla="*/ 371945 w 519257"/>
                  <a:gd name="connsiteY5" fmla="*/ 136715 h 542032"/>
                  <a:gd name="connsiteX6" fmla="*/ 417295 w 519257"/>
                  <a:gd name="connsiteY6" fmla="*/ 50061 h 542032"/>
                  <a:gd name="connsiteX7" fmla="*/ 419073 w 519257"/>
                  <a:gd name="connsiteY7" fmla="*/ 31256 h 542032"/>
                  <a:gd name="connsiteX8" fmla="*/ 419708 w 519257"/>
                  <a:gd name="connsiteY8" fmla="*/ 23633 h 542032"/>
                  <a:gd name="connsiteX9" fmla="*/ 421486 w 519257"/>
                  <a:gd name="connsiteY9" fmla="*/ 0 h 542032"/>
                  <a:gd name="connsiteX10" fmla="*/ 370802 w 519257"/>
                  <a:gd name="connsiteY10" fmla="*/ 5336 h 542032"/>
                  <a:gd name="connsiteX11" fmla="*/ 352510 w 519257"/>
                  <a:gd name="connsiteY11" fmla="*/ 10673 h 542032"/>
                  <a:gd name="connsiteX12" fmla="*/ 283532 w 519257"/>
                  <a:gd name="connsiteY12" fmla="*/ 66706 h 542032"/>
                  <a:gd name="connsiteX13" fmla="*/ 265240 w 519257"/>
                  <a:gd name="connsiteY13" fmla="*/ 134428 h 542032"/>
                  <a:gd name="connsiteX14" fmla="*/ 181528 w 519257"/>
                  <a:gd name="connsiteY14" fmla="*/ 103172 h 542032"/>
                  <a:gd name="connsiteX15" fmla="*/ 115473 w 519257"/>
                  <a:gd name="connsiteY15" fmla="*/ 111431 h 542032"/>
                  <a:gd name="connsiteX16" fmla="*/ 52974 w 519257"/>
                  <a:gd name="connsiteY16" fmla="*/ 172165 h 542032"/>
                  <a:gd name="connsiteX17" fmla="*/ 48909 w 519257"/>
                  <a:gd name="connsiteY17" fmla="*/ 181059 h 542032"/>
                  <a:gd name="connsiteX18" fmla="*/ 47766 w 519257"/>
                  <a:gd name="connsiteY18" fmla="*/ 188682 h 542032"/>
                  <a:gd name="connsiteX19" fmla="*/ 11817 w 519257"/>
                  <a:gd name="connsiteY19" fmla="*/ 202786 h 542032"/>
                  <a:gd name="connsiteX20" fmla="*/ 3 w 519257"/>
                  <a:gd name="connsiteY20" fmla="*/ 239887 h 542032"/>
                  <a:gd name="connsiteX21" fmla="*/ 3560 w 519257"/>
                  <a:gd name="connsiteY21" fmla="*/ 330099 h 542032"/>
                  <a:gd name="connsiteX22" fmla="*/ 43574 w 519257"/>
                  <a:gd name="connsiteY22" fmla="*/ 375459 h 542032"/>
                  <a:gd name="connsiteX23" fmla="*/ 48909 w 519257"/>
                  <a:gd name="connsiteY23" fmla="*/ 376602 h 542032"/>
                  <a:gd name="connsiteX24" fmla="*/ 78380 w 519257"/>
                  <a:gd name="connsiteY24" fmla="*/ 447882 h 542032"/>
                  <a:gd name="connsiteX25" fmla="*/ 132622 w 519257"/>
                  <a:gd name="connsiteY25" fmla="*/ 511539 h 542032"/>
                  <a:gd name="connsiteX26" fmla="*/ 196899 w 519257"/>
                  <a:gd name="connsiteY26" fmla="*/ 522720 h 542032"/>
                  <a:gd name="connsiteX27" fmla="*/ 211634 w 519257"/>
                  <a:gd name="connsiteY27" fmla="*/ 520306 h 542032"/>
                  <a:gd name="connsiteX28" fmla="*/ 231069 w 519257"/>
                  <a:gd name="connsiteY28" fmla="*/ 527929 h 542032"/>
                  <a:gd name="connsiteX29" fmla="*/ 275276 w 519257"/>
                  <a:gd name="connsiteY29" fmla="*/ 542033 h 542032"/>
                  <a:gd name="connsiteX30" fmla="*/ 282389 w 519257"/>
                  <a:gd name="connsiteY30" fmla="*/ 541398 h 542032"/>
                  <a:gd name="connsiteX31" fmla="*/ 336631 w 519257"/>
                  <a:gd name="connsiteY31" fmla="*/ 522593 h 542032"/>
                  <a:gd name="connsiteX32" fmla="*/ 404973 w 519257"/>
                  <a:gd name="connsiteY32" fmla="*/ 461351 h 542032"/>
                  <a:gd name="connsiteX33" fmla="*/ 417295 w 519257"/>
                  <a:gd name="connsiteY33" fmla="*/ 445468 h 542032"/>
                  <a:gd name="connsiteX34" fmla="*/ 420851 w 519257"/>
                  <a:gd name="connsiteY34" fmla="*/ 440767 h 542032"/>
                  <a:gd name="connsiteX35" fmla="*/ 427330 w 519257"/>
                  <a:gd name="connsiteY35" fmla="*/ 441911 h 542032"/>
                  <a:gd name="connsiteX36" fmla="*/ 480301 w 519257"/>
                  <a:gd name="connsiteY36" fmla="*/ 411798 h 542032"/>
                  <a:gd name="connsiteX37" fmla="*/ 516886 w 519257"/>
                  <a:gd name="connsiteY37" fmla="*/ 321586 h 542032"/>
                  <a:gd name="connsiteX38" fmla="*/ 513329 w 519257"/>
                  <a:gd name="connsiteY38" fmla="*/ 287026 h 542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19257" h="542032">
                    <a:moveTo>
                      <a:pt x="513329" y="287026"/>
                    </a:moveTo>
                    <a:cubicBezTo>
                      <a:pt x="507485" y="276988"/>
                      <a:pt x="498593" y="269365"/>
                      <a:pt x="486779" y="265807"/>
                    </a:cubicBezTo>
                    <a:cubicBezTo>
                      <a:pt x="486144" y="258692"/>
                      <a:pt x="485636" y="251704"/>
                      <a:pt x="485001" y="243953"/>
                    </a:cubicBezTo>
                    <a:cubicBezTo>
                      <a:pt x="483858" y="235059"/>
                      <a:pt x="481444" y="226800"/>
                      <a:pt x="478523" y="218668"/>
                    </a:cubicBezTo>
                    <a:cubicBezTo>
                      <a:pt x="469631" y="193384"/>
                      <a:pt x="456166" y="174452"/>
                      <a:pt x="436730" y="160856"/>
                    </a:cubicBezTo>
                    <a:cubicBezTo>
                      <a:pt x="417930" y="147896"/>
                      <a:pt x="396716" y="139638"/>
                      <a:pt x="371945" y="136715"/>
                    </a:cubicBezTo>
                    <a:cubicBezTo>
                      <a:pt x="397224" y="116640"/>
                      <a:pt x="411959" y="88433"/>
                      <a:pt x="417295" y="50061"/>
                    </a:cubicBezTo>
                    <a:cubicBezTo>
                      <a:pt x="418438" y="43581"/>
                      <a:pt x="418438" y="37736"/>
                      <a:pt x="419073" y="31256"/>
                    </a:cubicBezTo>
                    <a:cubicBezTo>
                      <a:pt x="419708" y="28842"/>
                      <a:pt x="419708" y="25920"/>
                      <a:pt x="419708" y="23633"/>
                    </a:cubicBezTo>
                    <a:lnTo>
                      <a:pt x="421486" y="0"/>
                    </a:lnTo>
                    <a:cubicBezTo>
                      <a:pt x="421486" y="0"/>
                      <a:pt x="390872" y="0"/>
                      <a:pt x="370802" y="5336"/>
                    </a:cubicBezTo>
                    <a:cubicBezTo>
                      <a:pt x="364958" y="6480"/>
                      <a:pt x="358988" y="8259"/>
                      <a:pt x="352510" y="10673"/>
                    </a:cubicBezTo>
                    <a:cubicBezTo>
                      <a:pt x="320752" y="21854"/>
                      <a:pt x="297760" y="41294"/>
                      <a:pt x="283532" y="66706"/>
                    </a:cubicBezTo>
                    <a:cubicBezTo>
                      <a:pt x="270576" y="90339"/>
                      <a:pt x="267019" y="114988"/>
                      <a:pt x="265240" y="134428"/>
                    </a:cubicBezTo>
                    <a:cubicBezTo>
                      <a:pt x="236913" y="117275"/>
                      <a:pt x="209856" y="107365"/>
                      <a:pt x="181528" y="103172"/>
                    </a:cubicBezTo>
                    <a:cubicBezTo>
                      <a:pt x="157900" y="100249"/>
                      <a:pt x="136178" y="102536"/>
                      <a:pt x="115473" y="111431"/>
                    </a:cubicBezTo>
                    <a:cubicBezTo>
                      <a:pt x="88924" y="122612"/>
                      <a:pt x="68345" y="143195"/>
                      <a:pt x="52974" y="172165"/>
                    </a:cubicBezTo>
                    <a:cubicBezTo>
                      <a:pt x="51831" y="175087"/>
                      <a:pt x="50053" y="178009"/>
                      <a:pt x="48909" y="181059"/>
                    </a:cubicBezTo>
                    <a:lnTo>
                      <a:pt x="47766" y="188682"/>
                    </a:lnTo>
                    <a:cubicBezTo>
                      <a:pt x="30109" y="187539"/>
                      <a:pt x="18295" y="195798"/>
                      <a:pt x="11817" y="202786"/>
                    </a:cubicBezTo>
                    <a:cubicBezTo>
                      <a:pt x="-505" y="216889"/>
                      <a:pt x="3" y="234042"/>
                      <a:pt x="3" y="239887"/>
                    </a:cubicBezTo>
                    <a:cubicBezTo>
                      <a:pt x="3" y="239887"/>
                      <a:pt x="2925" y="311167"/>
                      <a:pt x="3560" y="330099"/>
                    </a:cubicBezTo>
                    <a:cubicBezTo>
                      <a:pt x="4703" y="353096"/>
                      <a:pt x="20709" y="371393"/>
                      <a:pt x="43574" y="375459"/>
                    </a:cubicBezTo>
                    <a:cubicBezTo>
                      <a:pt x="45352" y="376094"/>
                      <a:pt x="47131" y="376094"/>
                      <a:pt x="48909" y="376602"/>
                    </a:cubicBezTo>
                    <a:cubicBezTo>
                      <a:pt x="57166" y="403158"/>
                      <a:pt x="67201" y="426664"/>
                      <a:pt x="78380" y="447882"/>
                    </a:cubicBezTo>
                    <a:cubicBezTo>
                      <a:pt x="89559" y="468466"/>
                      <a:pt x="105437" y="493878"/>
                      <a:pt x="132622" y="511539"/>
                    </a:cubicBezTo>
                    <a:cubicBezTo>
                      <a:pt x="152692" y="524499"/>
                      <a:pt x="174414" y="528692"/>
                      <a:pt x="196899" y="522720"/>
                    </a:cubicBezTo>
                    <a:cubicBezTo>
                      <a:pt x="201599" y="521576"/>
                      <a:pt x="206299" y="520941"/>
                      <a:pt x="211634" y="520306"/>
                    </a:cubicBezTo>
                    <a:cubicBezTo>
                      <a:pt x="217477" y="519671"/>
                      <a:pt x="223448" y="522720"/>
                      <a:pt x="231069" y="527929"/>
                    </a:cubicBezTo>
                    <a:cubicBezTo>
                      <a:pt x="244026" y="537332"/>
                      <a:pt x="258762" y="542033"/>
                      <a:pt x="275276" y="542033"/>
                    </a:cubicBezTo>
                    <a:cubicBezTo>
                      <a:pt x="277689" y="542033"/>
                      <a:pt x="279976" y="542033"/>
                      <a:pt x="282389" y="541398"/>
                    </a:cubicBezTo>
                    <a:cubicBezTo>
                      <a:pt x="300681" y="539619"/>
                      <a:pt x="317703" y="533774"/>
                      <a:pt x="336631" y="522593"/>
                    </a:cubicBezTo>
                    <a:cubicBezTo>
                      <a:pt x="360258" y="508489"/>
                      <a:pt x="381472" y="489558"/>
                      <a:pt x="404973" y="461351"/>
                    </a:cubicBezTo>
                    <a:cubicBezTo>
                      <a:pt x="409673" y="455506"/>
                      <a:pt x="413865" y="450169"/>
                      <a:pt x="417295" y="445468"/>
                    </a:cubicBezTo>
                    <a:lnTo>
                      <a:pt x="420851" y="440767"/>
                    </a:lnTo>
                    <a:lnTo>
                      <a:pt x="427330" y="441911"/>
                    </a:lnTo>
                    <a:cubicBezTo>
                      <a:pt x="451465" y="445468"/>
                      <a:pt x="470393" y="434795"/>
                      <a:pt x="480301" y="411798"/>
                    </a:cubicBezTo>
                    <a:cubicBezTo>
                      <a:pt x="485636" y="399981"/>
                      <a:pt x="512058" y="335181"/>
                      <a:pt x="516886" y="321586"/>
                    </a:cubicBezTo>
                    <a:cubicBezTo>
                      <a:pt x="520950" y="310659"/>
                      <a:pt x="519807" y="297699"/>
                      <a:pt x="513329" y="287026"/>
                    </a:cubicBezTo>
                    <a:close/>
                  </a:path>
                </a:pathLst>
              </a:custGeom>
              <a:solidFill>
                <a:srgbClr val="FFFFFF"/>
              </a:solidFill>
              <a:ln w="12692"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33390859-B733-032A-7FF3-98F319521993}"/>
                  </a:ext>
                </a:extLst>
              </p:cNvPr>
              <p:cNvSpPr/>
              <p:nvPr/>
            </p:nvSpPr>
            <p:spPr>
              <a:xfrm>
                <a:off x="2660376" y="479265"/>
                <a:ext cx="402702" cy="396790"/>
              </a:xfrm>
              <a:custGeom>
                <a:avLst/>
                <a:gdLst>
                  <a:gd name="connsiteX0" fmla="*/ 222810 w 402702"/>
                  <a:gd name="connsiteY0" fmla="*/ 257040 h 396790"/>
                  <a:gd name="connsiteX1" fmla="*/ 222810 w 402702"/>
                  <a:gd name="connsiteY1" fmla="*/ 139130 h 396790"/>
                  <a:gd name="connsiteX2" fmla="*/ 402556 w 402702"/>
                  <a:gd name="connsiteY2" fmla="*/ 159713 h 396790"/>
                  <a:gd name="connsiteX3" fmla="*/ 395443 w 402702"/>
                  <a:gd name="connsiteY3" fmla="*/ 101901 h 396790"/>
                  <a:gd name="connsiteX4" fmla="*/ 361907 w 402702"/>
                  <a:gd name="connsiteY4" fmla="*/ 54763 h 396790"/>
                  <a:gd name="connsiteX5" fmla="*/ 289373 w 402702"/>
                  <a:gd name="connsiteY5" fmla="*/ 33544 h 396790"/>
                  <a:gd name="connsiteX6" fmla="*/ 218110 w 402702"/>
                  <a:gd name="connsiteY6" fmla="*/ 44090 h 396790"/>
                  <a:gd name="connsiteX7" fmla="*/ 211631 w 402702"/>
                  <a:gd name="connsiteY7" fmla="*/ 42311 h 396790"/>
                  <a:gd name="connsiteX8" fmla="*/ 117375 w 402702"/>
                  <a:gd name="connsiteY8" fmla="*/ 1017 h 396790"/>
                  <a:gd name="connsiteX9" fmla="*/ 63134 w 402702"/>
                  <a:gd name="connsiteY9" fmla="*/ 7497 h 396790"/>
                  <a:gd name="connsiteX10" fmla="*/ 11814 w 402702"/>
                  <a:gd name="connsiteY10" fmla="*/ 58193 h 396790"/>
                  <a:gd name="connsiteX11" fmla="*/ 0 w 402702"/>
                  <a:gd name="connsiteY11" fmla="*/ 88814 h 396790"/>
                  <a:gd name="connsiteX12" fmla="*/ 170855 w 402702"/>
                  <a:gd name="connsiteY12" fmla="*/ 133031 h 396790"/>
                  <a:gd name="connsiteX13" fmla="*/ 129570 w 402702"/>
                  <a:gd name="connsiteY13" fmla="*/ 244970 h 396790"/>
                  <a:gd name="connsiteX14" fmla="*/ 3430 w 402702"/>
                  <a:gd name="connsiteY14" fmla="*/ 233788 h 396790"/>
                  <a:gd name="connsiteX15" fmla="*/ 35822 w 402702"/>
                  <a:gd name="connsiteY15" fmla="*/ 313963 h 396790"/>
                  <a:gd name="connsiteX16" fmla="*/ 82950 w 402702"/>
                  <a:gd name="connsiteY16" fmla="*/ 369995 h 396790"/>
                  <a:gd name="connsiteX17" fmla="*/ 129443 w 402702"/>
                  <a:gd name="connsiteY17" fmla="*/ 378254 h 396790"/>
                  <a:gd name="connsiteX18" fmla="*/ 148878 w 402702"/>
                  <a:gd name="connsiteY18" fmla="*/ 375332 h 396790"/>
                  <a:gd name="connsiteX19" fmla="*/ 181906 w 402702"/>
                  <a:gd name="connsiteY19" fmla="*/ 387148 h 396790"/>
                  <a:gd name="connsiteX20" fmla="*/ 217856 w 402702"/>
                  <a:gd name="connsiteY20" fmla="*/ 396551 h 396790"/>
                  <a:gd name="connsiteX21" fmla="*/ 262697 w 402702"/>
                  <a:gd name="connsiteY21" fmla="*/ 380668 h 396790"/>
                  <a:gd name="connsiteX22" fmla="*/ 325704 w 402702"/>
                  <a:gd name="connsiteY22" fmla="*/ 324127 h 396790"/>
                  <a:gd name="connsiteX23" fmla="*/ 348696 w 402702"/>
                  <a:gd name="connsiteY23" fmla="*/ 294014 h 396790"/>
                  <a:gd name="connsiteX24" fmla="*/ 222810 w 402702"/>
                  <a:gd name="connsiteY24" fmla="*/ 257040 h 396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02702" h="396790">
                    <a:moveTo>
                      <a:pt x="222810" y="257040"/>
                    </a:moveTo>
                    <a:lnTo>
                      <a:pt x="222810" y="139130"/>
                    </a:lnTo>
                    <a:lnTo>
                      <a:pt x="402556" y="159713"/>
                    </a:lnTo>
                    <a:cubicBezTo>
                      <a:pt x="403191" y="140273"/>
                      <a:pt x="401921" y="120833"/>
                      <a:pt x="395443" y="101901"/>
                    </a:cubicBezTo>
                    <a:cubicBezTo>
                      <a:pt x="388964" y="83097"/>
                      <a:pt x="378294" y="66579"/>
                      <a:pt x="361907" y="54763"/>
                    </a:cubicBezTo>
                    <a:cubicBezTo>
                      <a:pt x="340058" y="39388"/>
                      <a:pt x="315414" y="33544"/>
                      <a:pt x="289373" y="33544"/>
                    </a:cubicBezTo>
                    <a:cubicBezTo>
                      <a:pt x="265237" y="32908"/>
                      <a:pt x="241102" y="37101"/>
                      <a:pt x="218110" y="44090"/>
                    </a:cubicBezTo>
                    <a:cubicBezTo>
                      <a:pt x="216331" y="44725"/>
                      <a:pt x="212774" y="43454"/>
                      <a:pt x="211631" y="42311"/>
                    </a:cubicBezTo>
                    <a:cubicBezTo>
                      <a:pt x="183304" y="21727"/>
                      <a:pt x="152689" y="5718"/>
                      <a:pt x="117375" y="1017"/>
                    </a:cubicBezTo>
                    <a:cubicBezTo>
                      <a:pt x="98575" y="-1397"/>
                      <a:pt x="80283" y="381"/>
                      <a:pt x="63134" y="7497"/>
                    </a:cubicBezTo>
                    <a:cubicBezTo>
                      <a:pt x="39506" y="17534"/>
                      <a:pt x="23119" y="35831"/>
                      <a:pt x="11814" y="58193"/>
                    </a:cubicBezTo>
                    <a:cubicBezTo>
                      <a:pt x="7114" y="67596"/>
                      <a:pt x="4192" y="78777"/>
                      <a:pt x="0" y="88814"/>
                    </a:cubicBezTo>
                    <a:lnTo>
                      <a:pt x="170855" y="133031"/>
                    </a:lnTo>
                    <a:lnTo>
                      <a:pt x="129570" y="244970"/>
                    </a:lnTo>
                    <a:lnTo>
                      <a:pt x="3430" y="233788"/>
                    </a:lnTo>
                    <a:cubicBezTo>
                      <a:pt x="4065" y="235567"/>
                      <a:pt x="19309" y="286264"/>
                      <a:pt x="35822" y="313963"/>
                    </a:cubicBezTo>
                    <a:cubicBezTo>
                      <a:pt x="48144" y="335181"/>
                      <a:pt x="61736" y="355765"/>
                      <a:pt x="82950" y="369995"/>
                    </a:cubicBezTo>
                    <a:cubicBezTo>
                      <a:pt x="97686" y="379398"/>
                      <a:pt x="112421" y="382956"/>
                      <a:pt x="129443" y="378254"/>
                    </a:cubicBezTo>
                    <a:cubicBezTo>
                      <a:pt x="135922" y="376475"/>
                      <a:pt x="141765" y="375840"/>
                      <a:pt x="148878" y="375332"/>
                    </a:cubicBezTo>
                    <a:cubicBezTo>
                      <a:pt x="161200" y="374697"/>
                      <a:pt x="171871" y="379398"/>
                      <a:pt x="181906" y="387148"/>
                    </a:cubicBezTo>
                    <a:cubicBezTo>
                      <a:pt x="192450" y="394772"/>
                      <a:pt x="204898" y="397694"/>
                      <a:pt x="217856" y="396551"/>
                    </a:cubicBezTo>
                    <a:cubicBezTo>
                      <a:pt x="234369" y="395407"/>
                      <a:pt x="249105" y="388927"/>
                      <a:pt x="262697" y="380668"/>
                    </a:cubicBezTo>
                    <a:cubicBezTo>
                      <a:pt x="287468" y="365294"/>
                      <a:pt x="307538" y="345346"/>
                      <a:pt x="325704" y="324127"/>
                    </a:cubicBezTo>
                    <a:cubicBezTo>
                      <a:pt x="333960" y="314725"/>
                      <a:pt x="341074" y="304052"/>
                      <a:pt x="348696" y="294014"/>
                    </a:cubicBezTo>
                    <a:lnTo>
                      <a:pt x="222810" y="257040"/>
                    </a:lnTo>
                    <a:close/>
                  </a:path>
                </a:pathLst>
              </a:custGeom>
              <a:solidFill>
                <a:srgbClr val="A6B03B"/>
              </a:solidFill>
              <a:ln w="12692"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4CC5FE4D-AEA3-B64A-8F20-075E28BAD77C}"/>
                  </a:ext>
                </a:extLst>
              </p:cNvPr>
              <p:cNvSpPr/>
              <p:nvPr/>
            </p:nvSpPr>
            <p:spPr>
              <a:xfrm>
                <a:off x="2618710" y="566358"/>
                <a:ext cx="475389" cy="212057"/>
              </a:xfrm>
              <a:custGeom>
                <a:avLst/>
                <a:gdLst>
                  <a:gd name="connsiteX0" fmla="*/ 456544 w 475389"/>
                  <a:gd name="connsiteY0" fmla="*/ 75034 h 212057"/>
                  <a:gd name="connsiteX1" fmla="*/ 280989 w 475389"/>
                  <a:gd name="connsiteY1" fmla="*/ 44413 h 212057"/>
                  <a:gd name="connsiteX2" fmla="*/ 252153 w 475389"/>
                  <a:gd name="connsiteY2" fmla="*/ 68046 h 212057"/>
                  <a:gd name="connsiteX3" fmla="*/ 252153 w 475389"/>
                  <a:gd name="connsiteY3" fmla="*/ 79862 h 212057"/>
                  <a:gd name="connsiteX4" fmla="*/ 217982 w 475389"/>
                  <a:gd name="connsiteY4" fmla="*/ 74018 h 212057"/>
                  <a:gd name="connsiteX5" fmla="*/ 221539 w 475389"/>
                  <a:gd name="connsiteY5" fmla="*/ 65759 h 212057"/>
                  <a:gd name="connsiteX6" fmla="*/ 203247 w 475389"/>
                  <a:gd name="connsiteY6" fmla="*/ 31580 h 212057"/>
                  <a:gd name="connsiteX7" fmla="*/ 28836 w 475389"/>
                  <a:gd name="connsiteY7" fmla="*/ 323 h 212057"/>
                  <a:gd name="connsiteX8" fmla="*/ 6479 w 475389"/>
                  <a:gd name="connsiteY8" fmla="*/ 7439 h 212057"/>
                  <a:gd name="connsiteX9" fmla="*/ 0 w 475389"/>
                  <a:gd name="connsiteY9" fmla="*/ 29293 h 212057"/>
                  <a:gd name="connsiteX10" fmla="*/ 3557 w 475389"/>
                  <a:gd name="connsiteY10" fmla="*/ 119505 h 212057"/>
                  <a:gd name="connsiteX11" fmla="*/ 25914 w 475389"/>
                  <a:gd name="connsiteY11" fmla="*/ 144281 h 212057"/>
                  <a:gd name="connsiteX12" fmla="*/ 159041 w 475389"/>
                  <a:gd name="connsiteY12" fmla="*/ 167279 h 212057"/>
                  <a:gd name="connsiteX13" fmla="*/ 184955 w 475389"/>
                  <a:gd name="connsiteY13" fmla="*/ 154319 h 212057"/>
                  <a:gd name="connsiteX14" fmla="*/ 211504 w 475389"/>
                  <a:gd name="connsiteY14" fmla="*/ 90662 h 212057"/>
                  <a:gd name="connsiteX15" fmla="*/ 253297 w 475389"/>
                  <a:gd name="connsiteY15" fmla="*/ 98286 h 212057"/>
                  <a:gd name="connsiteX16" fmla="*/ 255710 w 475389"/>
                  <a:gd name="connsiteY16" fmla="*/ 163721 h 212057"/>
                  <a:gd name="connsiteX17" fmla="*/ 275781 w 475389"/>
                  <a:gd name="connsiteY17" fmla="*/ 187862 h 212057"/>
                  <a:gd name="connsiteX18" fmla="*/ 408400 w 475389"/>
                  <a:gd name="connsiteY18" fmla="*/ 211495 h 212057"/>
                  <a:gd name="connsiteX19" fmla="*/ 437870 w 475389"/>
                  <a:gd name="connsiteY19" fmla="*/ 194977 h 212057"/>
                  <a:gd name="connsiteX20" fmla="*/ 452606 w 475389"/>
                  <a:gd name="connsiteY20" fmla="*/ 159655 h 212057"/>
                  <a:gd name="connsiteX21" fmla="*/ 473820 w 475389"/>
                  <a:gd name="connsiteY21" fmla="*/ 106036 h 212057"/>
                  <a:gd name="connsiteX22" fmla="*/ 456544 w 475389"/>
                  <a:gd name="connsiteY22" fmla="*/ 75034 h 212057"/>
                  <a:gd name="connsiteX23" fmla="*/ 205025 w 475389"/>
                  <a:gd name="connsiteY23" fmla="*/ 59660 h 212057"/>
                  <a:gd name="connsiteX24" fmla="*/ 170219 w 475389"/>
                  <a:gd name="connsiteY24" fmla="*/ 144535 h 212057"/>
                  <a:gd name="connsiteX25" fmla="*/ 159676 w 475389"/>
                  <a:gd name="connsiteY25" fmla="*/ 149872 h 212057"/>
                  <a:gd name="connsiteX26" fmla="*/ 31249 w 475389"/>
                  <a:gd name="connsiteY26" fmla="*/ 127509 h 212057"/>
                  <a:gd name="connsiteX27" fmla="*/ 23627 w 475389"/>
                  <a:gd name="connsiteY27" fmla="*/ 124587 h 212057"/>
                  <a:gd name="connsiteX28" fmla="*/ 21214 w 475389"/>
                  <a:gd name="connsiteY28" fmla="*/ 116328 h 212057"/>
                  <a:gd name="connsiteX29" fmla="*/ 17657 w 475389"/>
                  <a:gd name="connsiteY29" fmla="*/ 30309 h 212057"/>
                  <a:gd name="connsiteX30" fmla="*/ 17657 w 475389"/>
                  <a:gd name="connsiteY30" fmla="*/ 27387 h 212057"/>
                  <a:gd name="connsiteX31" fmla="*/ 28201 w 475389"/>
                  <a:gd name="connsiteY31" fmla="*/ 18493 h 212057"/>
                  <a:gd name="connsiteX32" fmla="*/ 197912 w 475389"/>
                  <a:gd name="connsiteY32" fmla="*/ 47970 h 212057"/>
                  <a:gd name="connsiteX33" fmla="*/ 205025 w 475389"/>
                  <a:gd name="connsiteY33" fmla="*/ 50893 h 212057"/>
                  <a:gd name="connsiteX34" fmla="*/ 205025 w 475389"/>
                  <a:gd name="connsiteY34" fmla="*/ 59660 h 212057"/>
                  <a:gd name="connsiteX35" fmla="*/ 456544 w 475389"/>
                  <a:gd name="connsiteY35" fmla="*/ 103368 h 212057"/>
                  <a:gd name="connsiteX36" fmla="*/ 422373 w 475389"/>
                  <a:gd name="connsiteY36" fmla="*/ 186465 h 212057"/>
                  <a:gd name="connsiteX37" fmla="*/ 410559 w 475389"/>
                  <a:gd name="connsiteY37" fmla="*/ 192945 h 212057"/>
                  <a:gd name="connsiteX38" fmla="*/ 283276 w 475389"/>
                  <a:gd name="connsiteY38" fmla="*/ 171090 h 212057"/>
                  <a:gd name="connsiteX39" fmla="*/ 273876 w 475389"/>
                  <a:gd name="connsiteY39" fmla="*/ 165754 h 212057"/>
                  <a:gd name="connsiteX40" fmla="*/ 272732 w 475389"/>
                  <a:gd name="connsiteY40" fmla="*/ 158130 h 212057"/>
                  <a:gd name="connsiteX41" fmla="*/ 269175 w 475389"/>
                  <a:gd name="connsiteY41" fmla="*/ 72112 h 212057"/>
                  <a:gd name="connsiteX42" fmla="*/ 269810 w 475389"/>
                  <a:gd name="connsiteY42" fmla="*/ 64996 h 212057"/>
                  <a:gd name="connsiteX43" fmla="*/ 276289 w 475389"/>
                  <a:gd name="connsiteY43" fmla="*/ 60930 h 212057"/>
                  <a:gd name="connsiteX44" fmla="*/ 450700 w 475389"/>
                  <a:gd name="connsiteY44" fmla="*/ 91552 h 212057"/>
                  <a:gd name="connsiteX45" fmla="*/ 458322 w 475389"/>
                  <a:gd name="connsiteY45" fmla="*/ 95109 h 212057"/>
                  <a:gd name="connsiteX46" fmla="*/ 456544 w 475389"/>
                  <a:gd name="connsiteY46" fmla="*/ 103368 h 21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75389" h="212057">
                    <a:moveTo>
                      <a:pt x="456544" y="75034"/>
                    </a:moveTo>
                    <a:cubicBezTo>
                      <a:pt x="452479" y="73890"/>
                      <a:pt x="323925" y="52036"/>
                      <a:pt x="280989" y="44413"/>
                    </a:cubicBezTo>
                    <a:cubicBezTo>
                      <a:pt x="264475" y="41490"/>
                      <a:pt x="252661" y="51528"/>
                      <a:pt x="252153" y="68046"/>
                    </a:cubicBezTo>
                    <a:lnTo>
                      <a:pt x="252153" y="79862"/>
                    </a:lnTo>
                    <a:cubicBezTo>
                      <a:pt x="240340" y="77448"/>
                      <a:pt x="229161" y="75796"/>
                      <a:pt x="217982" y="74018"/>
                    </a:cubicBezTo>
                    <a:cubicBezTo>
                      <a:pt x="219126" y="71095"/>
                      <a:pt x="220396" y="68173"/>
                      <a:pt x="221539" y="65759"/>
                    </a:cubicBezTo>
                    <a:cubicBezTo>
                      <a:pt x="227383" y="50385"/>
                      <a:pt x="222174" y="33994"/>
                      <a:pt x="203247" y="31580"/>
                    </a:cubicBezTo>
                    <a:cubicBezTo>
                      <a:pt x="193212" y="29801"/>
                      <a:pt x="32901" y="959"/>
                      <a:pt x="28836" y="323"/>
                    </a:cubicBezTo>
                    <a:cubicBezTo>
                      <a:pt x="19944" y="-820"/>
                      <a:pt x="12322" y="959"/>
                      <a:pt x="6479" y="7439"/>
                    </a:cubicBezTo>
                    <a:cubicBezTo>
                      <a:pt x="635" y="13919"/>
                      <a:pt x="0" y="21034"/>
                      <a:pt x="0" y="29293"/>
                    </a:cubicBezTo>
                    <a:lnTo>
                      <a:pt x="3557" y="119505"/>
                    </a:lnTo>
                    <a:cubicBezTo>
                      <a:pt x="4192" y="132465"/>
                      <a:pt x="12957" y="141867"/>
                      <a:pt x="25914" y="144281"/>
                    </a:cubicBezTo>
                    <a:cubicBezTo>
                      <a:pt x="31757" y="145425"/>
                      <a:pt x="130205" y="161942"/>
                      <a:pt x="159041" y="167279"/>
                    </a:cubicBezTo>
                    <a:cubicBezTo>
                      <a:pt x="169076" y="169057"/>
                      <a:pt x="181398" y="162577"/>
                      <a:pt x="184955" y="154319"/>
                    </a:cubicBezTo>
                    <a:cubicBezTo>
                      <a:pt x="187877" y="147203"/>
                      <a:pt x="205534" y="105401"/>
                      <a:pt x="211504" y="90662"/>
                    </a:cubicBezTo>
                    <a:cubicBezTo>
                      <a:pt x="225604" y="93076"/>
                      <a:pt x="239832" y="95999"/>
                      <a:pt x="253297" y="98286"/>
                    </a:cubicBezTo>
                    <a:cubicBezTo>
                      <a:pt x="254440" y="120648"/>
                      <a:pt x="255075" y="141867"/>
                      <a:pt x="255710" y="163721"/>
                    </a:cubicBezTo>
                    <a:cubicBezTo>
                      <a:pt x="256345" y="175537"/>
                      <a:pt x="264602" y="185575"/>
                      <a:pt x="275781" y="187862"/>
                    </a:cubicBezTo>
                    <a:cubicBezTo>
                      <a:pt x="305887" y="193199"/>
                      <a:pt x="402429" y="210225"/>
                      <a:pt x="408400" y="211495"/>
                    </a:cubicBezTo>
                    <a:cubicBezTo>
                      <a:pt x="423135" y="213909"/>
                      <a:pt x="432535" y="208573"/>
                      <a:pt x="437870" y="194977"/>
                    </a:cubicBezTo>
                    <a:cubicBezTo>
                      <a:pt x="442571" y="183161"/>
                      <a:pt x="447906" y="171345"/>
                      <a:pt x="452606" y="159655"/>
                    </a:cubicBezTo>
                    <a:cubicBezTo>
                      <a:pt x="459719" y="141994"/>
                      <a:pt x="467341" y="123697"/>
                      <a:pt x="473820" y="106036"/>
                    </a:cubicBezTo>
                    <a:cubicBezTo>
                      <a:pt x="479028" y="91552"/>
                      <a:pt x="470771" y="77956"/>
                      <a:pt x="456544" y="75034"/>
                    </a:cubicBezTo>
                    <a:close/>
                    <a:moveTo>
                      <a:pt x="205025" y="59660"/>
                    </a:moveTo>
                    <a:cubicBezTo>
                      <a:pt x="193847" y="87994"/>
                      <a:pt x="182033" y="116201"/>
                      <a:pt x="170219" y="144535"/>
                    </a:cubicBezTo>
                    <a:cubicBezTo>
                      <a:pt x="168441" y="149236"/>
                      <a:pt x="164376" y="150380"/>
                      <a:pt x="159676" y="149872"/>
                    </a:cubicBezTo>
                    <a:cubicBezTo>
                      <a:pt x="129570" y="144535"/>
                      <a:pt x="44206" y="129288"/>
                      <a:pt x="31249" y="127509"/>
                    </a:cubicBezTo>
                    <a:cubicBezTo>
                      <a:pt x="27184" y="126874"/>
                      <a:pt x="24771" y="126366"/>
                      <a:pt x="23627" y="124587"/>
                    </a:cubicBezTo>
                    <a:cubicBezTo>
                      <a:pt x="21849" y="122808"/>
                      <a:pt x="21214" y="120521"/>
                      <a:pt x="21214" y="116328"/>
                    </a:cubicBezTo>
                    <a:cubicBezTo>
                      <a:pt x="20579" y="102225"/>
                      <a:pt x="18292" y="44413"/>
                      <a:pt x="17657" y="30309"/>
                    </a:cubicBezTo>
                    <a:lnTo>
                      <a:pt x="17657" y="27387"/>
                    </a:lnTo>
                    <a:cubicBezTo>
                      <a:pt x="17657" y="19128"/>
                      <a:pt x="20071" y="17349"/>
                      <a:pt x="28201" y="18493"/>
                    </a:cubicBezTo>
                    <a:cubicBezTo>
                      <a:pt x="65293" y="24973"/>
                      <a:pt x="178476" y="45048"/>
                      <a:pt x="197912" y="47970"/>
                    </a:cubicBezTo>
                    <a:cubicBezTo>
                      <a:pt x="201469" y="48606"/>
                      <a:pt x="203755" y="49114"/>
                      <a:pt x="205025" y="50893"/>
                    </a:cubicBezTo>
                    <a:cubicBezTo>
                      <a:pt x="207312" y="51401"/>
                      <a:pt x="207312" y="54450"/>
                      <a:pt x="205025" y="59660"/>
                    </a:cubicBezTo>
                    <a:close/>
                    <a:moveTo>
                      <a:pt x="456544" y="103368"/>
                    </a:moveTo>
                    <a:cubicBezTo>
                      <a:pt x="451208" y="116963"/>
                      <a:pt x="428216" y="172361"/>
                      <a:pt x="422373" y="186465"/>
                    </a:cubicBezTo>
                    <a:cubicBezTo>
                      <a:pt x="419959" y="192309"/>
                      <a:pt x="417038" y="194088"/>
                      <a:pt x="410559" y="192945"/>
                    </a:cubicBezTo>
                    <a:cubicBezTo>
                      <a:pt x="368131" y="185829"/>
                      <a:pt x="325703" y="178206"/>
                      <a:pt x="283276" y="171090"/>
                    </a:cubicBezTo>
                    <a:cubicBezTo>
                      <a:pt x="277940" y="169947"/>
                      <a:pt x="275019" y="168676"/>
                      <a:pt x="273876" y="165754"/>
                    </a:cubicBezTo>
                    <a:cubicBezTo>
                      <a:pt x="272732" y="163975"/>
                      <a:pt x="272732" y="161688"/>
                      <a:pt x="272732" y="158130"/>
                    </a:cubicBezTo>
                    <a:cubicBezTo>
                      <a:pt x="271589" y="129288"/>
                      <a:pt x="270319" y="100954"/>
                      <a:pt x="269175" y="72112"/>
                    </a:cubicBezTo>
                    <a:cubicBezTo>
                      <a:pt x="269175" y="69697"/>
                      <a:pt x="268540" y="67410"/>
                      <a:pt x="269810" y="64996"/>
                    </a:cubicBezTo>
                    <a:cubicBezTo>
                      <a:pt x="270954" y="62582"/>
                      <a:pt x="272732" y="59660"/>
                      <a:pt x="276289" y="60930"/>
                    </a:cubicBezTo>
                    <a:cubicBezTo>
                      <a:pt x="290389" y="63345"/>
                      <a:pt x="407129" y="83928"/>
                      <a:pt x="450700" y="91552"/>
                    </a:cubicBezTo>
                    <a:cubicBezTo>
                      <a:pt x="454765" y="92187"/>
                      <a:pt x="457179" y="93330"/>
                      <a:pt x="458322" y="95109"/>
                    </a:cubicBezTo>
                    <a:cubicBezTo>
                      <a:pt x="458957" y="96888"/>
                      <a:pt x="458322" y="99175"/>
                      <a:pt x="456544" y="103368"/>
                    </a:cubicBezTo>
                    <a:close/>
                  </a:path>
                </a:pathLst>
              </a:custGeom>
              <a:solidFill>
                <a:srgbClr val="6B7628"/>
              </a:solidFill>
              <a:ln w="12692"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04143085-0705-073C-7C21-113B9107DA81}"/>
                  </a:ext>
                </a:extLst>
              </p:cNvPr>
              <p:cNvSpPr/>
              <p:nvPr/>
            </p:nvSpPr>
            <p:spPr>
              <a:xfrm>
                <a:off x="2773726" y="752736"/>
                <a:ext cx="115593" cy="44430"/>
              </a:xfrm>
              <a:custGeom>
                <a:avLst/>
                <a:gdLst>
                  <a:gd name="connsiteX0" fmla="*/ 60680 w 115593"/>
                  <a:gd name="connsiteY0" fmla="*/ 44431 h 44430"/>
                  <a:gd name="connsiteX1" fmla="*/ 48613 w 115593"/>
                  <a:gd name="connsiteY1" fmla="*/ 43541 h 44430"/>
                  <a:gd name="connsiteX2" fmla="*/ 468 w 115593"/>
                  <a:gd name="connsiteY2" fmla="*/ 8219 h 44430"/>
                  <a:gd name="connsiteX3" fmla="*/ 3644 w 115593"/>
                  <a:gd name="connsiteY3" fmla="*/ 469 h 44430"/>
                  <a:gd name="connsiteX4" fmla="*/ 11393 w 115593"/>
                  <a:gd name="connsiteY4" fmla="*/ 3645 h 44430"/>
                  <a:gd name="connsiteX5" fmla="*/ 50518 w 115593"/>
                  <a:gd name="connsiteY5" fmla="*/ 31979 h 44430"/>
                  <a:gd name="connsiteX6" fmla="*/ 106538 w 115593"/>
                  <a:gd name="connsiteY6" fmla="*/ 19909 h 44430"/>
                  <a:gd name="connsiteX7" fmla="*/ 114668 w 115593"/>
                  <a:gd name="connsiteY7" fmla="*/ 21687 h 44430"/>
                  <a:gd name="connsiteX8" fmla="*/ 112890 w 115593"/>
                  <a:gd name="connsiteY8" fmla="*/ 29819 h 44430"/>
                  <a:gd name="connsiteX9" fmla="*/ 60680 w 115593"/>
                  <a:gd name="connsiteY9" fmla="*/ 44431 h 44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5593" h="44430">
                    <a:moveTo>
                      <a:pt x="60680" y="44431"/>
                    </a:moveTo>
                    <a:cubicBezTo>
                      <a:pt x="56743" y="44431"/>
                      <a:pt x="52678" y="44177"/>
                      <a:pt x="48613" y="43541"/>
                    </a:cubicBezTo>
                    <a:cubicBezTo>
                      <a:pt x="13298" y="37824"/>
                      <a:pt x="976" y="9363"/>
                      <a:pt x="468" y="8219"/>
                    </a:cubicBezTo>
                    <a:cubicBezTo>
                      <a:pt x="-802" y="5170"/>
                      <a:pt x="595" y="1739"/>
                      <a:pt x="3644" y="469"/>
                    </a:cubicBezTo>
                    <a:cubicBezTo>
                      <a:pt x="6693" y="-802"/>
                      <a:pt x="10123" y="596"/>
                      <a:pt x="11393" y="3645"/>
                    </a:cubicBezTo>
                    <a:cubicBezTo>
                      <a:pt x="11774" y="4661"/>
                      <a:pt x="21936" y="27278"/>
                      <a:pt x="50518" y="31979"/>
                    </a:cubicBezTo>
                    <a:cubicBezTo>
                      <a:pt x="80116" y="36299"/>
                      <a:pt x="106284" y="20036"/>
                      <a:pt x="106538" y="19909"/>
                    </a:cubicBezTo>
                    <a:cubicBezTo>
                      <a:pt x="109333" y="18130"/>
                      <a:pt x="112890" y="19019"/>
                      <a:pt x="114668" y="21687"/>
                    </a:cubicBezTo>
                    <a:cubicBezTo>
                      <a:pt x="116446" y="24483"/>
                      <a:pt x="115557" y="28040"/>
                      <a:pt x="112890" y="29819"/>
                    </a:cubicBezTo>
                    <a:cubicBezTo>
                      <a:pt x="111619" y="30454"/>
                      <a:pt x="89262" y="44431"/>
                      <a:pt x="60680" y="44431"/>
                    </a:cubicBezTo>
                    <a:close/>
                  </a:path>
                </a:pathLst>
              </a:custGeom>
              <a:solidFill>
                <a:srgbClr val="6B7621"/>
              </a:solidFill>
              <a:ln w="12692"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16D30D5B-194D-3D86-5F49-A4260E13BCC9}"/>
                  </a:ext>
                </a:extLst>
              </p:cNvPr>
              <p:cNvSpPr/>
              <p:nvPr/>
            </p:nvSpPr>
            <p:spPr>
              <a:xfrm>
                <a:off x="2885382" y="377364"/>
                <a:ext cx="110496" cy="124390"/>
              </a:xfrm>
              <a:custGeom>
                <a:avLst/>
                <a:gdLst>
                  <a:gd name="connsiteX0" fmla="*/ 217 w 110496"/>
                  <a:gd name="connsiteY0" fmla="*/ 124391 h 124390"/>
                  <a:gd name="connsiteX1" fmla="*/ 23209 w 110496"/>
                  <a:gd name="connsiteY1" fmla="*/ 43073 h 124390"/>
                  <a:gd name="connsiteX2" fmla="*/ 110478 w 110496"/>
                  <a:gd name="connsiteY2" fmla="*/ 0 h 124390"/>
                  <a:gd name="connsiteX3" fmla="*/ 80373 w 110496"/>
                  <a:gd name="connsiteY3" fmla="*/ 88941 h 124390"/>
                  <a:gd name="connsiteX4" fmla="*/ 217 w 110496"/>
                  <a:gd name="connsiteY4" fmla="*/ 124391 h 124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496" h="124390">
                    <a:moveTo>
                      <a:pt x="217" y="124391"/>
                    </a:moveTo>
                    <a:cubicBezTo>
                      <a:pt x="217" y="124391"/>
                      <a:pt x="-3848" y="79539"/>
                      <a:pt x="23209" y="43073"/>
                    </a:cubicBezTo>
                    <a:cubicBezTo>
                      <a:pt x="50267" y="6607"/>
                      <a:pt x="110478" y="0"/>
                      <a:pt x="110478" y="0"/>
                    </a:cubicBezTo>
                    <a:cubicBezTo>
                      <a:pt x="110478" y="0"/>
                      <a:pt x="112257" y="57176"/>
                      <a:pt x="80373" y="88941"/>
                    </a:cubicBezTo>
                    <a:cubicBezTo>
                      <a:pt x="48488" y="120833"/>
                      <a:pt x="217" y="124391"/>
                      <a:pt x="217" y="124391"/>
                    </a:cubicBezTo>
                    <a:close/>
                  </a:path>
                </a:pathLst>
              </a:custGeom>
              <a:solidFill>
                <a:srgbClr val="C9CC00"/>
              </a:solidFill>
              <a:ln w="12692"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C562CAC-B9CA-10D7-33D3-4181F62DC3BA}"/>
                  </a:ext>
                </a:extLst>
              </p:cNvPr>
              <p:cNvSpPr/>
              <p:nvPr/>
            </p:nvSpPr>
            <p:spPr>
              <a:xfrm rot="-4728146">
                <a:off x="2716532" y="636002"/>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D63A88EB-6A65-0A73-9020-D743E787647B}"/>
                  </a:ext>
                </a:extLst>
              </p:cNvPr>
              <p:cNvSpPr/>
              <p:nvPr/>
            </p:nvSpPr>
            <p:spPr>
              <a:xfrm rot="-4728146">
                <a:off x="2922266" y="672264"/>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endParaRPr lang="en-US"/>
              </a:p>
            </p:txBody>
          </p:sp>
        </p:grpSp>
        <p:grpSp>
          <p:nvGrpSpPr>
            <p:cNvPr id="4" name="Group 3">
              <a:extLst>
                <a:ext uri="{FF2B5EF4-FFF2-40B4-BE49-F238E27FC236}">
                  <a16:creationId xmlns:a16="http://schemas.microsoft.com/office/drawing/2014/main" id="{7803BCF6-5F32-FBF5-38C7-16397454B176}"/>
                </a:ext>
              </a:extLst>
            </p:cNvPr>
            <p:cNvGrpSpPr/>
            <p:nvPr/>
          </p:nvGrpSpPr>
          <p:grpSpPr>
            <a:xfrm>
              <a:off x="9476604" y="508200"/>
              <a:ext cx="820768" cy="439240"/>
              <a:chOff x="1183950" y="520131"/>
              <a:chExt cx="992594" cy="531194"/>
            </a:xfrm>
            <a:solidFill>
              <a:srgbClr val="6B7627"/>
            </a:solidFill>
          </p:grpSpPr>
          <p:grpSp>
            <p:nvGrpSpPr>
              <p:cNvPr id="5" name="Group 4">
                <a:extLst>
                  <a:ext uri="{FF2B5EF4-FFF2-40B4-BE49-F238E27FC236}">
                    <a16:creationId xmlns:a16="http://schemas.microsoft.com/office/drawing/2014/main" id="{913D1608-6AEA-2227-C773-296F81C8769D}"/>
                  </a:ext>
                </a:extLst>
              </p:cNvPr>
              <p:cNvGrpSpPr/>
              <p:nvPr/>
            </p:nvGrpSpPr>
            <p:grpSpPr>
              <a:xfrm>
                <a:off x="1183950" y="520131"/>
                <a:ext cx="992594" cy="239052"/>
                <a:chOff x="1183950" y="520131"/>
                <a:chExt cx="992594" cy="239052"/>
              </a:xfrm>
              <a:grpFill/>
            </p:grpSpPr>
            <p:sp>
              <p:nvSpPr>
                <p:cNvPr id="11" name="Freeform 10">
                  <a:extLst>
                    <a:ext uri="{FF2B5EF4-FFF2-40B4-BE49-F238E27FC236}">
                      <a16:creationId xmlns:a16="http://schemas.microsoft.com/office/drawing/2014/main" id="{520F746E-8C89-6025-BD53-8894E75798B3}"/>
                    </a:ext>
                  </a:extLst>
                </p:cNvPr>
                <p:cNvSpPr/>
                <p:nvPr/>
              </p:nvSpPr>
              <p:spPr>
                <a:xfrm>
                  <a:off x="1183950" y="520131"/>
                  <a:ext cx="176904" cy="236692"/>
                </a:xfrm>
                <a:custGeom>
                  <a:avLst/>
                  <a:gdLst>
                    <a:gd name="connsiteX0" fmla="*/ 234750 w 234750"/>
                    <a:gd name="connsiteY0" fmla="*/ 106221 h 314089"/>
                    <a:gd name="connsiteX1" fmla="*/ 234750 w 234750"/>
                    <a:gd name="connsiteY1" fmla="*/ 120833 h 314089"/>
                    <a:gd name="connsiteX2" fmla="*/ 227637 w 234750"/>
                    <a:gd name="connsiteY2" fmla="*/ 176231 h 314089"/>
                    <a:gd name="connsiteX3" fmla="*/ 134016 w 234750"/>
                    <a:gd name="connsiteY3" fmla="*/ 226673 h 314089"/>
                    <a:gd name="connsiteX4" fmla="*/ 101115 w 234750"/>
                    <a:gd name="connsiteY4" fmla="*/ 225021 h 314089"/>
                    <a:gd name="connsiteX5" fmla="*/ 77869 w 234750"/>
                    <a:gd name="connsiteY5" fmla="*/ 222480 h 314089"/>
                    <a:gd name="connsiteX6" fmla="*/ 77869 w 234750"/>
                    <a:gd name="connsiteY6" fmla="*/ 314089 h 314089"/>
                    <a:gd name="connsiteX7" fmla="*/ 0 w 234750"/>
                    <a:gd name="connsiteY7" fmla="*/ 314089 h 314089"/>
                    <a:gd name="connsiteX8" fmla="*/ 0 w 234750"/>
                    <a:gd name="connsiteY8" fmla="*/ 2160 h 314089"/>
                    <a:gd name="connsiteX9" fmla="*/ 37474 w 234750"/>
                    <a:gd name="connsiteY9" fmla="*/ 1271 h 314089"/>
                    <a:gd name="connsiteX10" fmla="*/ 134016 w 234750"/>
                    <a:gd name="connsiteY10" fmla="*/ 0 h 314089"/>
                    <a:gd name="connsiteX11" fmla="*/ 222301 w 234750"/>
                    <a:gd name="connsiteY11" fmla="*/ 41167 h 314089"/>
                    <a:gd name="connsiteX12" fmla="*/ 234750 w 234750"/>
                    <a:gd name="connsiteY12" fmla="*/ 106221 h 314089"/>
                    <a:gd name="connsiteX13" fmla="*/ 156500 w 234750"/>
                    <a:gd name="connsiteY13" fmla="*/ 67087 h 314089"/>
                    <a:gd name="connsiteX14" fmla="*/ 77869 w 234750"/>
                    <a:gd name="connsiteY14" fmla="*/ 58701 h 314089"/>
                    <a:gd name="connsiteX15" fmla="*/ 77869 w 234750"/>
                    <a:gd name="connsiteY15" fmla="*/ 165304 h 314089"/>
                    <a:gd name="connsiteX16" fmla="*/ 154468 w 234750"/>
                    <a:gd name="connsiteY16" fmla="*/ 160348 h 314089"/>
                    <a:gd name="connsiteX17" fmla="*/ 163995 w 234750"/>
                    <a:gd name="connsiteY17" fmla="*/ 128329 h 314089"/>
                    <a:gd name="connsiteX18" fmla="*/ 163995 w 234750"/>
                    <a:gd name="connsiteY18" fmla="*/ 100376 h 314089"/>
                    <a:gd name="connsiteX19" fmla="*/ 156500 w 234750"/>
                    <a:gd name="connsiteY19" fmla="*/ 67087 h 314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4750" h="314089">
                      <a:moveTo>
                        <a:pt x="234750" y="106221"/>
                      </a:moveTo>
                      <a:lnTo>
                        <a:pt x="234750" y="120833"/>
                      </a:lnTo>
                      <a:cubicBezTo>
                        <a:pt x="234750" y="147515"/>
                        <a:pt x="232718" y="166193"/>
                        <a:pt x="227637" y="176231"/>
                      </a:cubicBezTo>
                      <a:cubicBezTo>
                        <a:pt x="212647" y="210791"/>
                        <a:pt x="185590" y="226673"/>
                        <a:pt x="134016" y="226673"/>
                      </a:cubicBezTo>
                      <a:cubicBezTo>
                        <a:pt x="127792" y="227054"/>
                        <a:pt x="114072" y="226292"/>
                        <a:pt x="101115" y="225021"/>
                      </a:cubicBezTo>
                      <a:cubicBezTo>
                        <a:pt x="94002" y="224259"/>
                        <a:pt x="86126" y="223369"/>
                        <a:pt x="77869" y="222480"/>
                      </a:cubicBezTo>
                      <a:lnTo>
                        <a:pt x="77869" y="314089"/>
                      </a:lnTo>
                      <a:lnTo>
                        <a:pt x="0" y="314089"/>
                      </a:lnTo>
                      <a:lnTo>
                        <a:pt x="0" y="2160"/>
                      </a:lnTo>
                      <a:cubicBezTo>
                        <a:pt x="11179" y="1779"/>
                        <a:pt x="23754" y="1779"/>
                        <a:pt x="37474" y="1271"/>
                      </a:cubicBezTo>
                      <a:cubicBezTo>
                        <a:pt x="61228" y="889"/>
                        <a:pt x="94129" y="0"/>
                        <a:pt x="134016" y="0"/>
                      </a:cubicBezTo>
                      <a:cubicBezTo>
                        <a:pt x="181525" y="0"/>
                        <a:pt x="206804" y="13341"/>
                        <a:pt x="222301" y="41167"/>
                      </a:cubicBezTo>
                      <a:cubicBezTo>
                        <a:pt x="229288" y="55779"/>
                        <a:pt x="234750" y="74584"/>
                        <a:pt x="234750" y="106221"/>
                      </a:cubicBezTo>
                      <a:close/>
                      <a:moveTo>
                        <a:pt x="156500" y="67087"/>
                      </a:moveTo>
                      <a:cubicBezTo>
                        <a:pt x="146973" y="57558"/>
                        <a:pt x="129824" y="54127"/>
                        <a:pt x="77869" y="58701"/>
                      </a:cubicBezTo>
                      <a:lnTo>
                        <a:pt x="77869" y="165304"/>
                      </a:lnTo>
                      <a:cubicBezTo>
                        <a:pt x="136557" y="171911"/>
                        <a:pt x="147862" y="168226"/>
                        <a:pt x="154468" y="160348"/>
                      </a:cubicBezTo>
                      <a:cubicBezTo>
                        <a:pt x="160692" y="153741"/>
                        <a:pt x="163995" y="147896"/>
                        <a:pt x="163995" y="128329"/>
                      </a:cubicBezTo>
                      <a:lnTo>
                        <a:pt x="163995" y="100376"/>
                      </a:lnTo>
                      <a:cubicBezTo>
                        <a:pt x="163995" y="79920"/>
                        <a:pt x="161073" y="72424"/>
                        <a:pt x="156500" y="67087"/>
                      </a:cubicBezTo>
                      <a:close/>
                    </a:path>
                  </a:pathLst>
                </a:custGeom>
                <a:grpFill/>
                <a:ln w="12692"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991D0ABF-13CA-1880-1FF0-9E34F44DFE16}"/>
                    </a:ext>
                  </a:extLst>
                </p:cNvPr>
                <p:cNvSpPr/>
                <p:nvPr/>
              </p:nvSpPr>
              <p:spPr>
                <a:xfrm>
                  <a:off x="1379329" y="523195"/>
                  <a:ext cx="53990" cy="233532"/>
                </a:xfrm>
                <a:custGeom>
                  <a:avLst/>
                  <a:gdLst>
                    <a:gd name="connsiteX0" fmla="*/ 71645 w 71644"/>
                    <a:gd name="connsiteY0" fmla="*/ 32146 h 309896"/>
                    <a:gd name="connsiteX1" fmla="*/ 62880 w 71644"/>
                    <a:gd name="connsiteY1" fmla="*/ 56668 h 309896"/>
                    <a:gd name="connsiteX2" fmla="*/ 35822 w 71644"/>
                    <a:gd name="connsiteY2" fmla="*/ 63784 h 309896"/>
                    <a:gd name="connsiteX3" fmla="*/ 7495 w 71644"/>
                    <a:gd name="connsiteY3" fmla="*/ 56668 h 309896"/>
                    <a:gd name="connsiteX4" fmla="*/ 0 w 71644"/>
                    <a:gd name="connsiteY4" fmla="*/ 32146 h 309896"/>
                    <a:gd name="connsiteX5" fmla="*/ 7495 w 71644"/>
                    <a:gd name="connsiteY5" fmla="*/ 7115 h 309896"/>
                    <a:gd name="connsiteX6" fmla="*/ 35822 w 71644"/>
                    <a:gd name="connsiteY6" fmla="*/ 0 h 309896"/>
                    <a:gd name="connsiteX7" fmla="*/ 62880 w 71644"/>
                    <a:gd name="connsiteY7" fmla="*/ 7115 h 309896"/>
                    <a:gd name="connsiteX8" fmla="*/ 71645 w 71644"/>
                    <a:gd name="connsiteY8" fmla="*/ 32146 h 309896"/>
                    <a:gd name="connsiteX9" fmla="*/ 1270 w 71644"/>
                    <a:gd name="connsiteY9" fmla="*/ 309896 h 309896"/>
                    <a:gd name="connsiteX10" fmla="*/ 69993 w 71644"/>
                    <a:gd name="connsiteY10" fmla="*/ 309896 h 309896"/>
                    <a:gd name="connsiteX11" fmla="*/ 69993 w 71644"/>
                    <a:gd name="connsiteY11" fmla="*/ 88433 h 309896"/>
                    <a:gd name="connsiteX12" fmla="*/ 1270 w 71644"/>
                    <a:gd name="connsiteY12" fmla="*/ 88433 h 309896"/>
                    <a:gd name="connsiteX13" fmla="*/ 1270 w 71644"/>
                    <a:gd name="connsiteY13" fmla="*/ 309896 h 309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644" h="309896">
                      <a:moveTo>
                        <a:pt x="71645" y="32146"/>
                      </a:moveTo>
                      <a:cubicBezTo>
                        <a:pt x="71645" y="40532"/>
                        <a:pt x="70755" y="50442"/>
                        <a:pt x="62880" y="56668"/>
                      </a:cubicBezTo>
                      <a:cubicBezTo>
                        <a:pt x="56655" y="62894"/>
                        <a:pt x="43698" y="63784"/>
                        <a:pt x="35822" y="63784"/>
                      </a:cubicBezTo>
                      <a:cubicBezTo>
                        <a:pt x="27565" y="63784"/>
                        <a:pt x="15371" y="63021"/>
                        <a:pt x="7495" y="56668"/>
                      </a:cubicBezTo>
                      <a:cubicBezTo>
                        <a:pt x="889" y="50442"/>
                        <a:pt x="0" y="40024"/>
                        <a:pt x="0" y="32146"/>
                      </a:cubicBezTo>
                      <a:cubicBezTo>
                        <a:pt x="0" y="25031"/>
                        <a:pt x="889" y="13468"/>
                        <a:pt x="7495" y="7115"/>
                      </a:cubicBezTo>
                      <a:cubicBezTo>
                        <a:pt x="15371" y="889"/>
                        <a:pt x="26168" y="0"/>
                        <a:pt x="35822" y="0"/>
                      </a:cubicBezTo>
                      <a:cubicBezTo>
                        <a:pt x="45477" y="0"/>
                        <a:pt x="56655" y="889"/>
                        <a:pt x="62880" y="7115"/>
                      </a:cubicBezTo>
                      <a:cubicBezTo>
                        <a:pt x="70882" y="13468"/>
                        <a:pt x="71645" y="24268"/>
                        <a:pt x="71645" y="32146"/>
                      </a:cubicBezTo>
                      <a:close/>
                      <a:moveTo>
                        <a:pt x="1270" y="309896"/>
                      </a:moveTo>
                      <a:lnTo>
                        <a:pt x="69993" y="309896"/>
                      </a:lnTo>
                      <a:lnTo>
                        <a:pt x="69993" y="88433"/>
                      </a:lnTo>
                      <a:lnTo>
                        <a:pt x="1270" y="88433"/>
                      </a:lnTo>
                      <a:lnTo>
                        <a:pt x="1270" y="309896"/>
                      </a:lnTo>
                      <a:close/>
                    </a:path>
                  </a:pathLst>
                </a:custGeom>
                <a:grpFill/>
                <a:ln w="12692"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E202A6E8-4AED-99FD-9EF0-143691AFBB9E}"/>
                    </a:ext>
                  </a:extLst>
                </p:cNvPr>
                <p:cNvSpPr/>
                <p:nvPr/>
              </p:nvSpPr>
              <p:spPr>
                <a:xfrm>
                  <a:off x="1452847" y="587251"/>
                  <a:ext cx="128274" cy="171582"/>
                </a:xfrm>
                <a:custGeom>
                  <a:avLst/>
                  <a:gdLst>
                    <a:gd name="connsiteX0" fmla="*/ 170219 w 170219"/>
                    <a:gd name="connsiteY0" fmla="*/ 9148 h 227689"/>
                    <a:gd name="connsiteX1" fmla="*/ 170219 w 170219"/>
                    <a:gd name="connsiteY1" fmla="*/ 64546 h 227689"/>
                    <a:gd name="connsiteX2" fmla="*/ 107848 w 170219"/>
                    <a:gd name="connsiteY2" fmla="*/ 57049 h 227689"/>
                    <a:gd name="connsiteX3" fmla="*/ 75328 w 170219"/>
                    <a:gd name="connsiteY3" fmla="*/ 65308 h 227689"/>
                    <a:gd name="connsiteX4" fmla="*/ 68215 w 170219"/>
                    <a:gd name="connsiteY4" fmla="*/ 100249 h 227689"/>
                    <a:gd name="connsiteX5" fmla="*/ 68215 w 170219"/>
                    <a:gd name="connsiteY5" fmla="*/ 128584 h 227689"/>
                    <a:gd name="connsiteX6" fmla="*/ 74439 w 170219"/>
                    <a:gd name="connsiteY6" fmla="*/ 161492 h 227689"/>
                    <a:gd name="connsiteX7" fmla="*/ 106451 w 170219"/>
                    <a:gd name="connsiteY7" fmla="*/ 171021 h 227689"/>
                    <a:gd name="connsiteX8" fmla="*/ 111405 w 170219"/>
                    <a:gd name="connsiteY8" fmla="*/ 171021 h 227689"/>
                    <a:gd name="connsiteX9" fmla="*/ 169711 w 170219"/>
                    <a:gd name="connsiteY9" fmla="*/ 163144 h 227689"/>
                    <a:gd name="connsiteX10" fmla="*/ 170092 w 170219"/>
                    <a:gd name="connsiteY10" fmla="*/ 163144 h 227689"/>
                    <a:gd name="connsiteX11" fmla="*/ 170092 w 170219"/>
                    <a:gd name="connsiteY11" fmla="*/ 218160 h 227689"/>
                    <a:gd name="connsiteX12" fmla="*/ 133508 w 170219"/>
                    <a:gd name="connsiteY12" fmla="*/ 225656 h 227689"/>
                    <a:gd name="connsiteX13" fmla="*/ 99845 w 170219"/>
                    <a:gd name="connsiteY13" fmla="*/ 227689 h 227689"/>
                    <a:gd name="connsiteX14" fmla="*/ 7495 w 170219"/>
                    <a:gd name="connsiteY14" fmla="*/ 176485 h 227689"/>
                    <a:gd name="connsiteX15" fmla="*/ 0 w 170219"/>
                    <a:gd name="connsiteY15" fmla="*/ 121087 h 227689"/>
                    <a:gd name="connsiteX16" fmla="*/ 0 w 170219"/>
                    <a:gd name="connsiteY16" fmla="*/ 106094 h 227689"/>
                    <a:gd name="connsiteX17" fmla="*/ 12449 w 170219"/>
                    <a:gd name="connsiteY17" fmla="*/ 41167 h 227689"/>
                    <a:gd name="connsiteX18" fmla="*/ 99845 w 170219"/>
                    <a:gd name="connsiteY18" fmla="*/ 0 h 227689"/>
                    <a:gd name="connsiteX19" fmla="*/ 170219 w 170219"/>
                    <a:gd name="connsiteY19" fmla="*/ 9148 h 227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70219" h="227689">
                      <a:moveTo>
                        <a:pt x="170219" y="9148"/>
                      </a:moveTo>
                      <a:lnTo>
                        <a:pt x="170219" y="64546"/>
                      </a:lnTo>
                      <a:cubicBezTo>
                        <a:pt x="145703" y="59972"/>
                        <a:pt x="121567" y="57049"/>
                        <a:pt x="107848" y="57049"/>
                      </a:cubicBezTo>
                      <a:cubicBezTo>
                        <a:pt x="91588" y="57049"/>
                        <a:pt x="80791" y="59972"/>
                        <a:pt x="75328" y="65308"/>
                      </a:cubicBezTo>
                      <a:cubicBezTo>
                        <a:pt x="70755" y="68231"/>
                        <a:pt x="68215" y="79920"/>
                        <a:pt x="68215" y="100249"/>
                      </a:cubicBezTo>
                      <a:lnTo>
                        <a:pt x="68215" y="128584"/>
                      </a:lnTo>
                      <a:cubicBezTo>
                        <a:pt x="68215" y="147261"/>
                        <a:pt x="70247" y="158188"/>
                        <a:pt x="74439" y="161492"/>
                      </a:cubicBezTo>
                      <a:cubicBezTo>
                        <a:pt x="79393" y="167718"/>
                        <a:pt x="90191" y="171021"/>
                        <a:pt x="106451" y="171021"/>
                      </a:cubicBezTo>
                      <a:lnTo>
                        <a:pt x="111405" y="171021"/>
                      </a:lnTo>
                      <a:cubicBezTo>
                        <a:pt x="123473" y="171021"/>
                        <a:pt x="142654" y="168099"/>
                        <a:pt x="169711" y="163144"/>
                      </a:cubicBezTo>
                      <a:lnTo>
                        <a:pt x="170092" y="163144"/>
                      </a:lnTo>
                      <a:lnTo>
                        <a:pt x="170092" y="218160"/>
                      </a:lnTo>
                      <a:cubicBezTo>
                        <a:pt x="170092" y="219431"/>
                        <a:pt x="158025" y="221845"/>
                        <a:pt x="133508" y="225656"/>
                      </a:cubicBezTo>
                      <a:cubicBezTo>
                        <a:pt x="123981" y="226927"/>
                        <a:pt x="112675" y="227689"/>
                        <a:pt x="99845" y="227689"/>
                      </a:cubicBezTo>
                      <a:cubicBezTo>
                        <a:pt x="52844" y="227689"/>
                        <a:pt x="21976" y="210664"/>
                        <a:pt x="7495" y="176485"/>
                      </a:cubicBezTo>
                      <a:cubicBezTo>
                        <a:pt x="2541" y="165685"/>
                        <a:pt x="0" y="147388"/>
                        <a:pt x="0" y="121087"/>
                      </a:cubicBezTo>
                      <a:lnTo>
                        <a:pt x="0" y="106094"/>
                      </a:lnTo>
                      <a:cubicBezTo>
                        <a:pt x="0" y="74456"/>
                        <a:pt x="4192" y="52856"/>
                        <a:pt x="12449" y="41167"/>
                      </a:cubicBezTo>
                      <a:cubicBezTo>
                        <a:pt x="28709" y="13722"/>
                        <a:pt x="57798" y="0"/>
                        <a:pt x="99845" y="0"/>
                      </a:cubicBezTo>
                      <a:cubicBezTo>
                        <a:pt x="122329" y="0"/>
                        <a:pt x="145576" y="2922"/>
                        <a:pt x="170219" y="9148"/>
                      </a:cubicBezTo>
                      <a:close/>
                    </a:path>
                  </a:pathLst>
                </a:custGeom>
                <a:grpFill/>
                <a:ln w="12692"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AA2E241F-BC0A-27E6-52B1-A122A49C74A5}"/>
                    </a:ext>
                  </a:extLst>
                </p:cNvPr>
                <p:cNvSpPr/>
                <p:nvPr/>
              </p:nvSpPr>
              <p:spPr>
                <a:xfrm>
                  <a:off x="1599119" y="538898"/>
                  <a:ext cx="115733" cy="218431"/>
                </a:xfrm>
                <a:custGeom>
                  <a:avLst/>
                  <a:gdLst>
                    <a:gd name="connsiteX0" fmla="*/ 152308 w 153578"/>
                    <a:gd name="connsiteY0" fmla="*/ 289821 h 289857"/>
                    <a:gd name="connsiteX1" fmla="*/ 136048 w 153578"/>
                    <a:gd name="connsiteY1" fmla="*/ 289821 h 289857"/>
                    <a:gd name="connsiteX2" fmla="*/ 33663 w 153578"/>
                    <a:gd name="connsiteY2" fmla="*/ 211934 h 289857"/>
                    <a:gd name="connsiteX3" fmla="*/ 33282 w 153578"/>
                    <a:gd name="connsiteY3" fmla="*/ 166574 h 289857"/>
                    <a:gd name="connsiteX4" fmla="*/ 33282 w 153578"/>
                    <a:gd name="connsiteY4" fmla="*/ 124136 h 289857"/>
                    <a:gd name="connsiteX5" fmla="*/ 0 w 153578"/>
                    <a:gd name="connsiteY5" fmla="*/ 124136 h 289857"/>
                    <a:gd name="connsiteX6" fmla="*/ 0 w 153578"/>
                    <a:gd name="connsiteY6" fmla="*/ 67087 h 289857"/>
                    <a:gd name="connsiteX7" fmla="*/ 33282 w 153578"/>
                    <a:gd name="connsiteY7" fmla="*/ 67087 h 289857"/>
                    <a:gd name="connsiteX8" fmla="*/ 33282 w 153578"/>
                    <a:gd name="connsiteY8" fmla="*/ 11689 h 289857"/>
                    <a:gd name="connsiteX9" fmla="*/ 101496 w 153578"/>
                    <a:gd name="connsiteY9" fmla="*/ 0 h 289857"/>
                    <a:gd name="connsiteX10" fmla="*/ 101496 w 153578"/>
                    <a:gd name="connsiteY10" fmla="*/ 67087 h 289857"/>
                    <a:gd name="connsiteX11" fmla="*/ 153579 w 153578"/>
                    <a:gd name="connsiteY11" fmla="*/ 67087 h 289857"/>
                    <a:gd name="connsiteX12" fmla="*/ 146465 w 153578"/>
                    <a:gd name="connsiteY12" fmla="*/ 124136 h 289857"/>
                    <a:gd name="connsiteX13" fmla="*/ 101496 w 153578"/>
                    <a:gd name="connsiteY13" fmla="*/ 124136 h 289857"/>
                    <a:gd name="connsiteX14" fmla="*/ 101496 w 153578"/>
                    <a:gd name="connsiteY14" fmla="*/ 187412 h 289857"/>
                    <a:gd name="connsiteX15" fmla="*/ 101496 w 153578"/>
                    <a:gd name="connsiteY15" fmla="*/ 124136 h 289857"/>
                    <a:gd name="connsiteX16" fmla="*/ 101496 w 153578"/>
                    <a:gd name="connsiteY16" fmla="*/ 202786 h 289857"/>
                    <a:gd name="connsiteX17" fmla="*/ 116486 w 153578"/>
                    <a:gd name="connsiteY17" fmla="*/ 233153 h 289857"/>
                    <a:gd name="connsiteX18" fmla="*/ 152308 w 153578"/>
                    <a:gd name="connsiteY18" fmla="*/ 239760 h 289857"/>
                    <a:gd name="connsiteX19" fmla="*/ 152308 w 153578"/>
                    <a:gd name="connsiteY19" fmla="*/ 289821 h 289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53578" h="289857">
                      <a:moveTo>
                        <a:pt x="152308" y="289821"/>
                      </a:moveTo>
                      <a:lnTo>
                        <a:pt x="136048" y="289821"/>
                      </a:lnTo>
                      <a:cubicBezTo>
                        <a:pt x="87396" y="289821"/>
                        <a:pt x="33663" y="294014"/>
                        <a:pt x="33663" y="211934"/>
                      </a:cubicBezTo>
                      <a:cubicBezTo>
                        <a:pt x="33663" y="210664"/>
                        <a:pt x="33282" y="188174"/>
                        <a:pt x="33282" y="166574"/>
                      </a:cubicBezTo>
                      <a:lnTo>
                        <a:pt x="33282" y="124136"/>
                      </a:lnTo>
                      <a:lnTo>
                        <a:pt x="0" y="124136"/>
                      </a:lnTo>
                      <a:lnTo>
                        <a:pt x="0" y="67087"/>
                      </a:lnTo>
                      <a:lnTo>
                        <a:pt x="33282" y="67087"/>
                      </a:lnTo>
                      <a:lnTo>
                        <a:pt x="33282" y="11689"/>
                      </a:lnTo>
                      <a:lnTo>
                        <a:pt x="101496" y="0"/>
                      </a:lnTo>
                      <a:lnTo>
                        <a:pt x="101496" y="67087"/>
                      </a:lnTo>
                      <a:lnTo>
                        <a:pt x="153579" y="67087"/>
                      </a:lnTo>
                      <a:lnTo>
                        <a:pt x="146465" y="124136"/>
                      </a:lnTo>
                      <a:lnTo>
                        <a:pt x="101496" y="124136"/>
                      </a:lnTo>
                      <a:lnTo>
                        <a:pt x="101496" y="187412"/>
                      </a:lnTo>
                      <a:lnTo>
                        <a:pt x="101496" y="124136"/>
                      </a:lnTo>
                      <a:lnTo>
                        <a:pt x="101496" y="202786"/>
                      </a:lnTo>
                      <a:cubicBezTo>
                        <a:pt x="101496" y="217398"/>
                        <a:pt x="101496" y="228579"/>
                        <a:pt x="116486" y="233153"/>
                      </a:cubicBezTo>
                      <a:cubicBezTo>
                        <a:pt x="128554" y="238617"/>
                        <a:pt x="150149" y="239760"/>
                        <a:pt x="152308" y="239760"/>
                      </a:cubicBezTo>
                      <a:lnTo>
                        <a:pt x="152308" y="289821"/>
                      </a:lnTo>
                      <a:close/>
                    </a:path>
                  </a:pathLst>
                </a:custGeom>
                <a:grpFill/>
                <a:ln w="12692"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42CC8DC5-75BD-8C7D-5FC0-7160C4B407F2}"/>
                    </a:ext>
                  </a:extLst>
                </p:cNvPr>
                <p:cNvSpPr/>
                <p:nvPr/>
              </p:nvSpPr>
              <p:spPr>
                <a:xfrm>
                  <a:off x="1737348" y="589454"/>
                  <a:ext cx="152397" cy="169729"/>
                </a:xfrm>
                <a:custGeom>
                  <a:avLst/>
                  <a:gdLst>
                    <a:gd name="connsiteX0" fmla="*/ 0 w 202230"/>
                    <a:gd name="connsiteY0" fmla="*/ 128329 h 225230"/>
                    <a:gd name="connsiteX1" fmla="*/ 0 w 202230"/>
                    <a:gd name="connsiteY1" fmla="*/ 0 h 225230"/>
                    <a:gd name="connsiteX2" fmla="*/ 69485 w 202230"/>
                    <a:gd name="connsiteY2" fmla="*/ 0 h 225230"/>
                    <a:gd name="connsiteX3" fmla="*/ 69485 w 202230"/>
                    <a:gd name="connsiteY3" fmla="*/ 140781 h 225230"/>
                    <a:gd name="connsiteX4" fmla="*/ 89429 w 202230"/>
                    <a:gd name="connsiteY4" fmla="*/ 166193 h 225230"/>
                    <a:gd name="connsiteX5" fmla="*/ 102767 w 202230"/>
                    <a:gd name="connsiteY5" fmla="*/ 166574 h 225230"/>
                    <a:gd name="connsiteX6" fmla="*/ 132746 w 202230"/>
                    <a:gd name="connsiteY6" fmla="*/ 157045 h 225230"/>
                    <a:gd name="connsiteX7" fmla="*/ 133127 w 202230"/>
                    <a:gd name="connsiteY7" fmla="*/ 127 h 225230"/>
                    <a:gd name="connsiteX8" fmla="*/ 202231 w 202230"/>
                    <a:gd name="connsiteY8" fmla="*/ 127 h 225230"/>
                    <a:gd name="connsiteX9" fmla="*/ 202231 w 202230"/>
                    <a:gd name="connsiteY9" fmla="*/ 222099 h 225230"/>
                    <a:gd name="connsiteX10" fmla="*/ 145195 w 202230"/>
                    <a:gd name="connsiteY10" fmla="*/ 222099 h 225230"/>
                    <a:gd name="connsiteX11" fmla="*/ 142654 w 202230"/>
                    <a:gd name="connsiteY11" fmla="*/ 218414 h 225230"/>
                    <a:gd name="connsiteX12" fmla="*/ 138970 w 202230"/>
                    <a:gd name="connsiteY12" fmla="*/ 208376 h 225230"/>
                    <a:gd name="connsiteX13" fmla="*/ 77361 w 202230"/>
                    <a:gd name="connsiteY13" fmla="*/ 225021 h 225230"/>
                    <a:gd name="connsiteX14" fmla="*/ 8257 w 202230"/>
                    <a:gd name="connsiteY14" fmla="*/ 193765 h 225230"/>
                    <a:gd name="connsiteX15" fmla="*/ 0 w 202230"/>
                    <a:gd name="connsiteY15" fmla="*/ 128329 h 225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2230" h="225230">
                      <a:moveTo>
                        <a:pt x="0" y="128329"/>
                      </a:moveTo>
                      <a:lnTo>
                        <a:pt x="0" y="0"/>
                      </a:lnTo>
                      <a:lnTo>
                        <a:pt x="69485" y="0"/>
                      </a:lnTo>
                      <a:lnTo>
                        <a:pt x="69485" y="140781"/>
                      </a:lnTo>
                      <a:cubicBezTo>
                        <a:pt x="69485" y="154504"/>
                        <a:pt x="76091" y="163271"/>
                        <a:pt x="89429" y="166193"/>
                      </a:cubicBezTo>
                      <a:cubicBezTo>
                        <a:pt x="93621" y="166574"/>
                        <a:pt x="98194" y="167082"/>
                        <a:pt x="102767" y="166574"/>
                      </a:cubicBezTo>
                      <a:cubicBezTo>
                        <a:pt x="110643" y="166193"/>
                        <a:pt x="121440" y="164033"/>
                        <a:pt x="132746" y="157045"/>
                      </a:cubicBezTo>
                      <a:lnTo>
                        <a:pt x="133127" y="127"/>
                      </a:lnTo>
                      <a:lnTo>
                        <a:pt x="202231" y="127"/>
                      </a:lnTo>
                      <a:lnTo>
                        <a:pt x="202231" y="222099"/>
                      </a:lnTo>
                      <a:lnTo>
                        <a:pt x="145195" y="222099"/>
                      </a:lnTo>
                      <a:lnTo>
                        <a:pt x="142654" y="218414"/>
                      </a:lnTo>
                      <a:cubicBezTo>
                        <a:pt x="141384" y="215492"/>
                        <a:pt x="140114" y="212951"/>
                        <a:pt x="138970" y="208376"/>
                      </a:cubicBezTo>
                      <a:cubicBezTo>
                        <a:pt x="133508" y="210409"/>
                        <a:pt x="111024" y="223751"/>
                        <a:pt x="77361" y="225021"/>
                      </a:cubicBezTo>
                      <a:cubicBezTo>
                        <a:pt x="49923" y="226292"/>
                        <a:pt x="26168" y="222480"/>
                        <a:pt x="8257" y="193765"/>
                      </a:cubicBezTo>
                      <a:cubicBezTo>
                        <a:pt x="2160" y="180805"/>
                        <a:pt x="0" y="163271"/>
                        <a:pt x="0" y="128329"/>
                      </a:cubicBezTo>
                      <a:close/>
                    </a:path>
                  </a:pathLst>
                </a:custGeom>
                <a:grpFill/>
                <a:ln w="12692"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5F287E9D-F128-613F-5E83-C28996C1DF45}"/>
                    </a:ext>
                  </a:extLst>
                </p:cNvPr>
                <p:cNvSpPr/>
                <p:nvPr/>
              </p:nvSpPr>
              <p:spPr>
                <a:xfrm>
                  <a:off x="1912147" y="586677"/>
                  <a:ext cx="108171" cy="170051"/>
                </a:xfrm>
                <a:custGeom>
                  <a:avLst/>
                  <a:gdLst>
                    <a:gd name="connsiteX0" fmla="*/ 136938 w 143543"/>
                    <a:gd name="connsiteY0" fmla="*/ 0 h 225656"/>
                    <a:gd name="connsiteX1" fmla="*/ 143543 w 143543"/>
                    <a:gd name="connsiteY1" fmla="*/ 58701 h 225656"/>
                    <a:gd name="connsiteX2" fmla="*/ 114453 w 143543"/>
                    <a:gd name="connsiteY2" fmla="*/ 60734 h 225656"/>
                    <a:gd name="connsiteX3" fmla="*/ 109880 w 143543"/>
                    <a:gd name="connsiteY3" fmla="*/ 61624 h 225656"/>
                    <a:gd name="connsiteX4" fmla="*/ 67834 w 143543"/>
                    <a:gd name="connsiteY4" fmla="*/ 74965 h 225656"/>
                    <a:gd name="connsiteX5" fmla="*/ 67834 w 143543"/>
                    <a:gd name="connsiteY5" fmla="*/ 86146 h 225656"/>
                    <a:gd name="connsiteX6" fmla="*/ 67834 w 143543"/>
                    <a:gd name="connsiteY6" fmla="*/ 225656 h 225656"/>
                    <a:gd name="connsiteX7" fmla="*/ 0 w 143543"/>
                    <a:gd name="connsiteY7" fmla="*/ 225656 h 225656"/>
                    <a:gd name="connsiteX8" fmla="*/ 0 w 143543"/>
                    <a:gd name="connsiteY8" fmla="*/ 2033 h 225656"/>
                    <a:gd name="connsiteX9" fmla="*/ 56147 w 143543"/>
                    <a:gd name="connsiteY9" fmla="*/ 2033 h 225656"/>
                    <a:gd name="connsiteX10" fmla="*/ 58179 w 143543"/>
                    <a:gd name="connsiteY10" fmla="*/ 6988 h 225656"/>
                    <a:gd name="connsiteX11" fmla="*/ 61863 w 143543"/>
                    <a:gd name="connsiteY11" fmla="*/ 18169 h 225656"/>
                    <a:gd name="connsiteX12" fmla="*/ 77615 w 143543"/>
                    <a:gd name="connsiteY12" fmla="*/ 12325 h 225656"/>
                    <a:gd name="connsiteX13" fmla="*/ 110516 w 143543"/>
                    <a:gd name="connsiteY13" fmla="*/ 3176 h 225656"/>
                    <a:gd name="connsiteX14" fmla="*/ 136938 w 143543"/>
                    <a:gd name="connsiteY14" fmla="*/ 0 h 225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543" h="225656">
                      <a:moveTo>
                        <a:pt x="136938" y="0"/>
                      </a:moveTo>
                      <a:lnTo>
                        <a:pt x="143543" y="58701"/>
                      </a:lnTo>
                      <a:cubicBezTo>
                        <a:pt x="135159" y="58320"/>
                        <a:pt x="119789" y="59464"/>
                        <a:pt x="114453" y="60734"/>
                      </a:cubicBezTo>
                      <a:lnTo>
                        <a:pt x="109880" y="61624"/>
                      </a:lnTo>
                      <a:cubicBezTo>
                        <a:pt x="99845" y="63656"/>
                        <a:pt x="86126" y="68231"/>
                        <a:pt x="67834" y="74965"/>
                      </a:cubicBezTo>
                      <a:lnTo>
                        <a:pt x="67834" y="86146"/>
                      </a:lnTo>
                      <a:lnTo>
                        <a:pt x="67834" y="225656"/>
                      </a:lnTo>
                      <a:lnTo>
                        <a:pt x="0" y="225656"/>
                      </a:lnTo>
                      <a:lnTo>
                        <a:pt x="0" y="2033"/>
                      </a:lnTo>
                      <a:lnTo>
                        <a:pt x="56147" y="2033"/>
                      </a:lnTo>
                      <a:cubicBezTo>
                        <a:pt x="56528" y="3685"/>
                        <a:pt x="57417" y="5336"/>
                        <a:pt x="58179" y="6988"/>
                      </a:cubicBezTo>
                      <a:cubicBezTo>
                        <a:pt x="59450" y="9911"/>
                        <a:pt x="60720" y="13595"/>
                        <a:pt x="61863" y="18169"/>
                      </a:cubicBezTo>
                      <a:cubicBezTo>
                        <a:pt x="67326" y="16136"/>
                        <a:pt x="69739" y="15247"/>
                        <a:pt x="77615" y="12325"/>
                      </a:cubicBezTo>
                      <a:cubicBezTo>
                        <a:pt x="87142" y="9021"/>
                        <a:pt x="97558" y="6099"/>
                        <a:pt x="110516" y="3176"/>
                      </a:cubicBezTo>
                      <a:cubicBezTo>
                        <a:pt x="119408" y="1271"/>
                        <a:pt x="128173" y="381"/>
                        <a:pt x="136938" y="0"/>
                      </a:cubicBezTo>
                      <a:close/>
                    </a:path>
                  </a:pathLst>
                </a:custGeom>
                <a:grpFill/>
                <a:ln w="12692"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AFBB0F24-4098-CF8B-9099-15C02E8613F7}"/>
                    </a:ext>
                  </a:extLst>
                </p:cNvPr>
                <p:cNvSpPr/>
                <p:nvPr/>
              </p:nvSpPr>
              <p:spPr>
                <a:xfrm>
                  <a:off x="2030944" y="586581"/>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0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0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3"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671" y="57176"/>
                        <a:pt x="193212" y="73821"/>
                        <a:pt x="193212" y="95040"/>
                      </a:cubicBezTo>
                      <a:close/>
                      <a:moveTo>
                        <a:pt x="114580"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489" y="69247"/>
                        <a:pt x="121186" y="60099"/>
                        <a:pt x="114580" y="57176"/>
                      </a:cubicBezTo>
                      <a:close/>
                    </a:path>
                  </a:pathLst>
                </a:custGeom>
                <a:grpFill/>
                <a:ln w="12692" cap="flat">
                  <a:noFill/>
                  <a:prstDash val="solid"/>
                  <a:miter/>
                </a:ln>
              </p:spPr>
              <p:txBody>
                <a:bodyPr rtlCol="0" anchor="ctr"/>
                <a:lstStyle/>
                <a:p>
                  <a:endParaRPr lang="en-US"/>
                </a:p>
              </p:txBody>
            </p:sp>
          </p:grpSp>
          <p:grpSp>
            <p:nvGrpSpPr>
              <p:cNvPr id="6" name="Group 5">
                <a:extLst>
                  <a:ext uri="{FF2B5EF4-FFF2-40B4-BE49-F238E27FC236}">
                    <a16:creationId xmlns:a16="http://schemas.microsoft.com/office/drawing/2014/main" id="{FF43E75C-1880-86C4-35A1-9D462DE3CDD2}"/>
                  </a:ext>
                </a:extLst>
              </p:cNvPr>
              <p:cNvGrpSpPr/>
              <p:nvPr/>
            </p:nvGrpSpPr>
            <p:grpSpPr>
              <a:xfrm>
                <a:off x="1183950" y="814156"/>
                <a:ext cx="767021" cy="237169"/>
                <a:chOff x="1183950" y="814156"/>
                <a:chExt cx="767021" cy="237169"/>
              </a:xfrm>
              <a:grpFill/>
            </p:grpSpPr>
            <p:sp>
              <p:nvSpPr>
                <p:cNvPr id="7" name="Freeform 6">
                  <a:extLst>
                    <a:ext uri="{FF2B5EF4-FFF2-40B4-BE49-F238E27FC236}">
                      <a16:creationId xmlns:a16="http://schemas.microsoft.com/office/drawing/2014/main" id="{542A0554-E898-074D-6CEC-FC6EEAFFB18B}"/>
                    </a:ext>
                  </a:extLst>
                </p:cNvPr>
                <p:cNvSpPr/>
                <p:nvPr/>
              </p:nvSpPr>
              <p:spPr>
                <a:xfrm>
                  <a:off x="1183950" y="814156"/>
                  <a:ext cx="191071" cy="234968"/>
                </a:xfrm>
                <a:custGeom>
                  <a:avLst/>
                  <a:gdLst>
                    <a:gd name="connsiteX0" fmla="*/ 253551 w 253550"/>
                    <a:gd name="connsiteY0" fmla="*/ 170640 h 311802"/>
                    <a:gd name="connsiteX1" fmla="*/ 253551 w 253550"/>
                    <a:gd name="connsiteY1" fmla="*/ 311802 h 311802"/>
                    <a:gd name="connsiteX2" fmla="*/ 173649 w 253550"/>
                    <a:gd name="connsiteY2" fmla="*/ 311802 h 311802"/>
                    <a:gd name="connsiteX3" fmla="*/ 79521 w 253550"/>
                    <a:gd name="connsiteY3" fmla="*/ 145228 h 311802"/>
                    <a:gd name="connsiteX4" fmla="*/ 79521 w 253550"/>
                    <a:gd name="connsiteY4" fmla="*/ 311802 h 311802"/>
                    <a:gd name="connsiteX5" fmla="*/ 0 w 253550"/>
                    <a:gd name="connsiteY5" fmla="*/ 311802 h 311802"/>
                    <a:gd name="connsiteX6" fmla="*/ 0 w 253550"/>
                    <a:gd name="connsiteY6" fmla="*/ 0 h 311802"/>
                    <a:gd name="connsiteX7" fmla="*/ 79521 w 253550"/>
                    <a:gd name="connsiteY7" fmla="*/ 0 h 311802"/>
                    <a:gd name="connsiteX8" fmla="*/ 173649 w 253550"/>
                    <a:gd name="connsiteY8" fmla="*/ 164414 h 311802"/>
                    <a:gd name="connsiteX9" fmla="*/ 173649 w 253550"/>
                    <a:gd name="connsiteY9" fmla="*/ 0 h 311802"/>
                    <a:gd name="connsiteX10" fmla="*/ 253551 w 253550"/>
                    <a:gd name="connsiteY10" fmla="*/ 0 h 311802"/>
                    <a:gd name="connsiteX11" fmla="*/ 253551 w 253550"/>
                    <a:gd name="connsiteY11" fmla="*/ 170640 h 311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550" h="311802">
                      <a:moveTo>
                        <a:pt x="253551" y="170640"/>
                      </a:moveTo>
                      <a:lnTo>
                        <a:pt x="253551" y="311802"/>
                      </a:lnTo>
                      <a:lnTo>
                        <a:pt x="173649" y="311802"/>
                      </a:lnTo>
                      <a:lnTo>
                        <a:pt x="79521" y="145228"/>
                      </a:lnTo>
                      <a:lnTo>
                        <a:pt x="79521" y="311802"/>
                      </a:lnTo>
                      <a:lnTo>
                        <a:pt x="0" y="311802"/>
                      </a:lnTo>
                      <a:lnTo>
                        <a:pt x="0" y="0"/>
                      </a:lnTo>
                      <a:lnTo>
                        <a:pt x="79521" y="0"/>
                      </a:lnTo>
                      <a:lnTo>
                        <a:pt x="173649" y="164414"/>
                      </a:lnTo>
                      <a:lnTo>
                        <a:pt x="173649" y="0"/>
                      </a:lnTo>
                      <a:lnTo>
                        <a:pt x="253551" y="0"/>
                      </a:lnTo>
                      <a:lnTo>
                        <a:pt x="253551" y="170640"/>
                      </a:lnTo>
                      <a:close/>
                    </a:path>
                  </a:pathLst>
                </a:custGeom>
                <a:grpFill/>
                <a:ln w="12692"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E2748E2B-0AE8-53A9-BBFE-C3DD0A2F0951}"/>
                    </a:ext>
                  </a:extLst>
                </p:cNvPr>
                <p:cNvSpPr/>
                <p:nvPr/>
              </p:nvSpPr>
              <p:spPr>
                <a:xfrm>
                  <a:off x="1396560" y="878978"/>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1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1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4"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798" y="57176"/>
                        <a:pt x="193212" y="73821"/>
                        <a:pt x="193212" y="95040"/>
                      </a:cubicBezTo>
                      <a:close/>
                      <a:moveTo>
                        <a:pt x="114581"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616" y="69247"/>
                        <a:pt x="121313" y="60099"/>
                        <a:pt x="114581" y="57176"/>
                      </a:cubicBezTo>
                      <a:close/>
                    </a:path>
                  </a:pathLst>
                </a:custGeom>
                <a:grpFill/>
                <a:ln w="12692"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E91DB853-FFCA-F008-4B55-95ACBB41961A}"/>
                    </a:ext>
                  </a:extLst>
                </p:cNvPr>
                <p:cNvSpPr/>
                <p:nvPr/>
              </p:nvSpPr>
              <p:spPr>
                <a:xfrm>
                  <a:off x="1549053" y="882233"/>
                  <a:ext cx="254634" cy="166890"/>
                </a:xfrm>
                <a:custGeom>
                  <a:avLst/>
                  <a:gdLst>
                    <a:gd name="connsiteX0" fmla="*/ 272732 w 337898"/>
                    <a:gd name="connsiteY0" fmla="*/ 221464 h 221463"/>
                    <a:gd name="connsiteX1" fmla="*/ 197785 w 337898"/>
                    <a:gd name="connsiteY1" fmla="*/ 221464 h 221463"/>
                    <a:gd name="connsiteX2" fmla="*/ 169076 w 337898"/>
                    <a:gd name="connsiteY2" fmla="*/ 123247 h 221463"/>
                    <a:gd name="connsiteX3" fmla="*/ 139478 w 337898"/>
                    <a:gd name="connsiteY3" fmla="*/ 221464 h 221463"/>
                    <a:gd name="connsiteX4" fmla="*/ 64912 w 337898"/>
                    <a:gd name="connsiteY4" fmla="*/ 221464 h 221463"/>
                    <a:gd name="connsiteX5" fmla="*/ 0 w 337898"/>
                    <a:gd name="connsiteY5" fmla="*/ 0 h 221463"/>
                    <a:gd name="connsiteX6" fmla="*/ 69993 w 337898"/>
                    <a:gd name="connsiteY6" fmla="*/ 0 h 221463"/>
                    <a:gd name="connsiteX7" fmla="*/ 105816 w 337898"/>
                    <a:gd name="connsiteY7" fmla="*/ 139511 h 221463"/>
                    <a:gd name="connsiteX8" fmla="*/ 138335 w 337898"/>
                    <a:gd name="connsiteY8" fmla="*/ 0 h 221463"/>
                    <a:gd name="connsiteX9" fmla="*/ 199563 w 337898"/>
                    <a:gd name="connsiteY9" fmla="*/ 0 h 221463"/>
                    <a:gd name="connsiteX10" fmla="*/ 232083 w 337898"/>
                    <a:gd name="connsiteY10" fmla="*/ 139511 h 221463"/>
                    <a:gd name="connsiteX11" fmla="*/ 267524 w 337898"/>
                    <a:gd name="connsiteY11" fmla="*/ 0 h 221463"/>
                    <a:gd name="connsiteX12" fmla="*/ 337898 w 337898"/>
                    <a:gd name="connsiteY12" fmla="*/ 0 h 221463"/>
                    <a:gd name="connsiteX13" fmla="*/ 272732 w 337898"/>
                    <a:gd name="connsiteY13" fmla="*/ 221464 h 221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7898" h="221463">
                      <a:moveTo>
                        <a:pt x="272732" y="221464"/>
                      </a:moveTo>
                      <a:lnTo>
                        <a:pt x="197785" y="221464"/>
                      </a:lnTo>
                      <a:lnTo>
                        <a:pt x="169076" y="123247"/>
                      </a:lnTo>
                      <a:lnTo>
                        <a:pt x="139478" y="221464"/>
                      </a:lnTo>
                      <a:lnTo>
                        <a:pt x="64912" y="221464"/>
                      </a:lnTo>
                      <a:lnTo>
                        <a:pt x="0" y="0"/>
                      </a:lnTo>
                      <a:lnTo>
                        <a:pt x="69993" y="0"/>
                      </a:lnTo>
                      <a:lnTo>
                        <a:pt x="105816" y="139511"/>
                      </a:lnTo>
                      <a:lnTo>
                        <a:pt x="138335" y="0"/>
                      </a:lnTo>
                      <a:lnTo>
                        <a:pt x="199563" y="0"/>
                      </a:lnTo>
                      <a:lnTo>
                        <a:pt x="232083" y="139511"/>
                      </a:lnTo>
                      <a:lnTo>
                        <a:pt x="267524" y="0"/>
                      </a:lnTo>
                      <a:lnTo>
                        <a:pt x="337898" y="0"/>
                      </a:lnTo>
                      <a:lnTo>
                        <a:pt x="272732" y="221464"/>
                      </a:lnTo>
                      <a:close/>
                    </a:path>
                  </a:pathLst>
                </a:custGeom>
                <a:grpFill/>
                <a:ln w="12692"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F9A408B8-E12D-7FED-8EEB-71871ACBA831}"/>
                    </a:ext>
                  </a:extLst>
                </p:cNvPr>
                <p:cNvSpPr/>
                <p:nvPr/>
              </p:nvSpPr>
              <p:spPr>
                <a:xfrm>
                  <a:off x="1810194" y="879554"/>
                  <a:ext cx="140777" cy="171771"/>
                </a:xfrm>
                <a:custGeom>
                  <a:avLst/>
                  <a:gdLst>
                    <a:gd name="connsiteX0" fmla="*/ 93244 w 186810"/>
                    <a:gd name="connsiteY0" fmla="*/ 227941 h 227940"/>
                    <a:gd name="connsiteX1" fmla="*/ 8261 w 186810"/>
                    <a:gd name="connsiteY1" fmla="*/ 220444 h 227940"/>
                    <a:gd name="connsiteX2" fmla="*/ 2037 w 186810"/>
                    <a:gd name="connsiteY2" fmla="*/ 160854 h 227940"/>
                    <a:gd name="connsiteX3" fmla="*/ 114458 w 186810"/>
                    <a:gd name="connsiteY3" fmla="*/ 160854 h 227940"/>
                    <a:gd name="connsiteX4" fmla="*/ 16264 w 186810"/>
                    <a:gd name="connsiteY4" fmla="*/ 112190 h 227940"/>
                    <a:gd name="connsiteX5" fmla="*/ 386 w 186810"/>
                    <a:gd name="connsiteY5" fmla="*/ 63908 h 227940"/>
                    <a:gd name="connsiteX6" fmla="*/ 94006 w 186810"/>
                    <a:gd name="connsiteY6" fmla="*/ 251 h 227940"/>
                    <a:gd name="connsiteX7" fmla="*/ 170605 w 186810"/>
                    <a:gd name="connsiteY7" fmla="*/ 5715 h 227940"/>
                    <a:gd name="connsiteX8" fmla="*/ 176830 w 186810"/>
                    <a:gd name="connsiteY8" fmla="*/ 64416 h 227940"/>
                    <a:gd name="connsiteX9" fmla="*/ 73174 w 186810"/>
                    <a:gd name="connsiteY9" fmla="*/ 66957 h 227940"/>
                    <a:gd name="connsiteX10" fmla="*/ 171367 w 186810"/>
                    <a:gd name="connsiteY10" fmla="*/ 115621 h 227940"/>
                    <a:gd name="connsiteX11" fmla="*/ 186357 w 186810"/>
                    <a:gd name="connsiteY11" fmla="*/ 164793 h 227940"/>
                    <a:gd name="connsiteX12" fmla="*/ 93244 w 186810"/>
                    <a:gd name="connsiteY12" fmla="*/ 227941 h 227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6810" h="227940">
                      <a:moveTo>
                        <a:pt x="93244" y="227941"/>
                      </a:moveTo>
                      <a:cubicBezTo>
                        <a:pt x="60343" y="227941"/>
                        <a:pt x="25410" y="223748"/>
                        <a:pt x="8261" y="220444"/>
                      </a:cubicBezTo>
                      <a:lnTo>
                        <a:pt x="2037" y="160854"/>
                      </a:lnTo>
                      <a:cubicBezTo>
                        <a:pt x="17407" y="164157"/>
                        <a:pt x="105693" y="181691"/>
                        <a:pt x="114458" y="160854"/>
                      </a:cubicBezTo>
                      <a:cubicBezTo>
                        <a:pt x="122842" y="138746"/>
                        <a:pt x="49165" y="143320"/>
                        <a:pt x="16264" y="112190"/>
                      </a:cubicBezTo>
                      <a:cubicBezTo>
                        <a:pt x="-377" y="97578"/>
                        <a:pt x="-758" y="78520"/>
                        <a:pt x="386" y="63908"/>
                      </a:cubicBezTo>
                      <a:cubicBezTo>
                        <a:pt x="6991" y="5969"/>
                        <a:pt x="61995" y="1395"/>
                        <a:pt x="94006" y="251"/>
                      </a:cubicBezTo>
                      <a:cubicBezTo>
                        <a:pt x="123985" y="-1019"/>
                        <a:pt x="153583" y="2793"/>
                        <a:pt x="170605" y="5715"/>
                      </a:cubicBezTo>
                      <a:lnTo>
                        <a:pt x="176830" y="64416"/>
                      </a:lnTo>
                      <a:cubicBezTo>
                        <a:pt x="155616" y="59842"/>
                        <a:pt x="81049" y="48153"/>
                        <a:pt x="73174" y="66957"/>
                      </a:cubicBezTo>
                      <a:cubicBezTo>
                        <a:pt x="63646" y="89447"/>
                        <a:pt x="141896" y="87795"/>
                        <a:pt x="171367" y="115621"/>
                      </a:cubicBezTo>
                      <a:cubicBezTo>
                        <a:pt x="187246" y="131503"/>
                        <a:pt x="187627" y="149291"/>
                        <a:pt x="186357" y="164793"/>
                      </a:cubicBezTo>
                      <a:cubicBezTo>
                        <a:pt x="179751" y="221715"/>
                        <a:pt x="125637" y="226670"/>
                        <a:pt x="93244" y="227941"/>
                      </a:cubicBezTo>
                      <a:close/>
                    </a:path>
                  </a:pathLst>
                </a:custGeom>
                <a:grpFill/>
                <a:ln w="12692" cap="flat">
                  <a:noFill/>
                  <a:prstDash val="solid"/>
                  <a:miter/>
                </a:ln>
              </p:spPr>
              <p:txBody>
                <a:bodyPr rtlCol="0" anchor="ctr"/>
                <a:lstStyle/>
                <a:p>
                  <a:endParaRPr lang="en-US"/>
                </a:p>
              </p:txBody>
            </p:sp>
          </p:grpSp>
        </p:grpSp>
      </p:grpSp>
      <p:graphicFrame>
        <p:nvGraphicFramePr>
          <p:cNvPr id="30" name="Table 30">
            <a:extLst>
              <a:ext uri="{FF2B5EF4-FFF2-40B4-BE49-F238E27FC236}">
                <a16:creationId xmlns:a16="http://schemas.microsoft.com/office/drawing/2014/main" id="{68463627-93A3-08C2-0CFF-09F6F83874D5}"/>
              </a:ext>
            </a:extLst>
          </p:cNvPr>
          <p:cNvGraphicFramePr>
            <a:graphicFrameLocks noGrp="1"/>
          </p:cNvGraphicFramePr>
          <p:nvPr>
            <p:extLst>
              <p:ext uri="{D42A27DB-BD31-4B8C-83A1-F6EECF244321}">
                <p14:modId xmlns:p14="http://schemas.microsoft.com/office/powerpoint/2010/main" val="1321568743"/>
              </p:ext>
            </p:extLst>
          </p:nvPr>
        </p:nvGraphicFramePr>
        <p:xfrm>
          <a:off x="236669" y="1144847"/>
          <a:ext cx="10262798" cy="4869739"/>
        </p:xfrm>
        <a:graphic>
          <a:graphicData uri="http://schemas.openxmlformats.org/drawingml/2006/table">
            <a:tbl>
              <a:tblPr>
                <a:tableStyleId>{5C22544A-7EE6-4342-B048-85BDC9FD1C3A}</a:tableStyleId>
              </a:tblPr>
              <a:tblGrid>
                <a:gridCol w="918464">
                  <a:extLst>
                    <a:ext uri="{9D8B030D-6E8A-4147-A177-3AD203B41FA5}">
                      <a16:colId xmlns:a16="http://schemas.microsoft.com/office/drawing/2014/main" val="3895165910"/>
                    </a:ext>
                  </a:extLst>
                </a:gridCol>
                <a:gridCol w="4524090">
                  <a:extLst>
                    <a:ext uri="{9D8B030D-6E8A-4147-A177-3AD203B41FA5}">
                      <a16:colId xmlns:a16="http://schemas.microsoft.com/office/drawing/2014/main" val="751550790"/>
                    </a:ext>
                  </a:extLst>
                </a:gridCol>
                <a:gridCol w="1557528">
                  <a:extLst>
                    <a:ext uri="{9D8B030D-6E8A-4147-A177-3AD203B41FA5}">
                      <a16:colId xmlns:a16="http://schemas.microsoft.com/office/drawing/2014/main" val="2208218514"/>
                    </a:ext>
                  </a:extLst>
                </a:gridCol>
                <a:gridCol w="1157279">
                  <a:extLst>
                    <a:ext uri="{9D8B030D-6E8A-4147-A177-3AD203B41FA5}">
                      <a16:colId xmlns:a16="http://schemas.microsoft.com/office/drawing/2014/main" val="1525544867"/>
                    </a:ext>
                  </a:extLst>
                </a:gridCol>
                <a:gridCol w="1287178">
                  <a:extLst>
                    <a:ext uri="{9D8B030D-6E8A-4147-A177-3AD203B41FA5}">
                      <a16:colId xmlns:a16="http://schemas.microsoft.com/office/drawing/2014/main" val="641390802"/>
                    </a:ext>
                  </a:extLst>
                </a:gridCol>
                <a:gridCol w="818259">
                  <a:extLst>
                    <a:ext uri="{9D8B030D-6E8A-4147-A177-3AD203B41FA5}">
                      <a16:colId xmlns:a16="http://schemas.microsoft.com/office/drawing/2014/main" val="1833709463"/>
                    </a:ext>
                  </a:extLst>
                </a:gridCol>
              </a:tblGrid>
              <a:tr h="500507">
                <a:tc>
                  <a:txBody>
                    <a:bodyPr/>
                    <a:lstStyle/>
                    <a:p>
                      <a:pPr>
                        <a:lnSpc>
                          <a:spcPct val="90000"/>
                        </a:lnSpc>
                      </a:pPr>
                      <a:r>
                        <a:rPr lang="en-US" sz="1300" b="0" dirty="0">
                          <a:solidFill>
                            <a:schemeClr val="tx1"/>
                          </a:solidFill>
                          <a:latin typeface="Londrina Solid" pitchFamily="2" charset="77"/>
                        </a:rPr>
                        <a:t>Week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News Story</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Focus Question</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British</a:t>
                      </a:r>
                      <a:br>
                        <a:rPr lang="en-US" sz="1300" b="0">
                          <a:solidFill>
                            <a:schemeClr val="tx1"/>
                          </a:solidFill>
                          <a:latin typeface="Londrina Solid" pitchFamily="2" charset="77"/>
                        </a:rPr>
                      </a:br>
                      <a:r>
                        <a:rPr lang="en-US" sz="1300" b="0">
                          <a:solidFill>
                            <a:schemeClr val="tx1"/>
                          </a:solidFill>
                          <a:latin typeface="Londrina Solid" pitchFamily="2" charset="77"/>
                        </a:rPr>
                        <a:t>Value Link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dirty="0">
                          <a:solidFill>
                            <a:schemeClr val="tx1"/>
                          </a:solidFill>
                          <a:latin typeface="Londrina Solid" pitchFamily="2" charset="77"/>
                        </a:rPr>
                        <a:t>Protected Characteristics</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marL="0" marR="0" lvl="0" indent="0" algn="l" defTabSz="1007943" rtl="0" eaLnBrk="1" fontAlgn="auto" latinLnBrk="0" hangingPunct="1">
                        <a:lnSpc>
                          <a:spcPct val="90000"/>
                        </a:lnSpc>
                        <a:spcBef>
                          <a:spcPts val="0"/>
                        </a:spcBef>
                        <a:spcAft>
                          <a:spcPts val="0"/>
                        </a:spcAft>
                        <a:buClrTx/>
                        <a:buSzTx/>
                        <a:buFontTx/>
                        <a:buNone/>
                        <a:tabLst/>
                        <a:defRPr/>
                      </a:pPr>
                      <a:r>
                        <a:rPr lang="en-US" sz="1300" b="0" dirty="0">
                          <a:solidFill>
                            <a:schemeClr val="tx1"/>
                          </a:solidFill>
                          <a:latin typeface="Londrina Solid" pitchFamily="2" charset="77"/>
                        </a:rPr>
                        <a:t>UN Article</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3404771581"/>
                  </a:ext>
                </a:extLst>
              </a:tr>
              <a:tr h="562996">
                <a:tc>
                  <a:txBody>
                    <a:bodyPr/>
                    <a:lstStyle/>
                    <a:p>
                      <a:r>
                        <a:rPr lang="en-US" sz="1000" b="1">
                          <a:latin typeface="ABeeZee" panose="02000000000000000000" pitchFamily="2" charset="0"/>
                        </a:rPr>
                        <a:t>6</a:t>
                      </a:r>
                      <a:r>
                        <a:rPr lang="en-US" sz="1000" b="1" baseline="30000">
                          <a:latin typeface="ABeeZee" panose="02000000000000000000" pitchFamily="2" charset="0"/>
                        </a:rPr>
                        <a:t>th</a:t>
                      </a:r>
                      <a:r>
                        <a:rPr lang="en-US" sz="1000" b="1">
                          <a:latin typeface="ABeeZee" panose="02000000000000000000" pitchFamily="2" charset="0"/>
                        </a:rPr>
                        <a:t> November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a:latin typeface="ABeeZee" panose="02000000000000000000" pitchFamily="2" charset="0"/>
                        </a:rPr>
                        <a:t>A study, conducted by the government and backed by the Money and Pensions Service, has estimated that around 5.4 million children in the UK do not have the money skills they will need in adulthood.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1000" b="0" dirty="0">
                          <a:latin typeface="ABeeZee" panose="02000000000000000000" pitchFamily="2" charset="0"/>
                        </a:rPr>
                        <a:t>How important is it to understand money?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1000" b="0">
                          <a:latin typeface="ABeeZee" panose="02000000000000000000" pitchFamily="2" charset="0"/>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kern="1200">
                          <a:solidFill>
                            <a:schemeClr val="dk1"/>
                          </a:solidFill>
                          <a:effectLst/>
                          <a:latin typeface="ABeeZee" panose="02000000000000000000" pitchFamily="2" charset="0"/>
                          <a:ea typeface="+mn-ea"/>
                          <a:cs typeface="+mn-cs"/>
                        </a:rPr>
                        <a:t>Age</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extLst>
                  <a:ext uri="{0D108BD9-81ED-4DB2-BD59-A6C34878D82A}">
                    <a16:rowId xmlns:a16="http://schemas.microsoft.com/office/drawing/2014/main" val="2722684498"/>
                  </a:ext>
                </a:extLst>
              </a:tr>
              <a:tr h="562996">
                <a:tc>
                  <a:txBody>
                    <a:bodyPr/>
                    <a:lstStyle/>
                    <a:p>
                      <a:r>
                        <a:rPr lang="en-US" sz="1000" b="1">
                          <a:latin typeface="ABeeZee" panose="02000000000000000000" pitchFamily="2" charset="0"/>
                        </a:rPr>
                        <a:t>13</a:t>
                      </a:r>
                      <a:r>
                        <a:rPr lang="en-US" sz="1000" b="1" baseline="30000">
                          <a:latin typeface="ABeeZee" panose="02000000000000000000" pitchFamily="2" charset="0"/>
                        </a:rPr>
                        <a:t>th</a:t>
                      </a:r>
                      <a:r>
                        <a:rPr lang="en-US" sz="1000" b="1">
                          <a:latin typeface="ABeeZee" panose="02000000000000000000" pitchFamily="2" charset="0"/>
                        </a:rPr>
                        <a:t> November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a:latin typeface="ABeeZee" panose="02000000000000000000" pitchFamily="2" charset="0"/>
                        </a:rPr>
                        <a:t>A new robot called Digit, designed to be human-like and that is capable of lifting and moving items, is being tested in warehouses of the online retailer, Amazon.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US" sz="1000" b="0" dirty="0">
                          <a:latin typeface="ABeeZee" panose="02000000000000000000" pitchFamily="2" charset="0"/>
                        </a:rPr>
                        <a:t>What might robots be able to do in the future?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kern="1200">
                          <a:solidFill>
                            <a:schemeClr val="dk1"/>
                          </a:solidFill>
                          <a:effectLst/>
                          <a:latin typeface="ABeeZee" panose="02000000000000000000" pitchFamily="2" charset="0"/>
                          <a:ea typeface="+mn-ea"/>
                          <a:cs typeface="+mn-cs"/>
                        </a:rPr>
                        <a:t>Mutual Respect and Tolerance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US" sz="1000" b="0">
                          <a:latin typeface="ABeeZee" panose="02000000000000000000" pitchFamily="2" charset="0"/>
                        </a:rPr>
                        <a:t>Religion or Belief</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2303861890"/>
                  </a:ext>
                </a:extLst>
              </a:tr>
              <a:tr h="562996">
                <a:tc>
                  <a:txBody>
                    <a:bodyPr/>
                    <a:lstStyle/>
                    <a:p>
                      <a:r>
                        <a:rPr lang="en-US" sz="1000" b="1">
                          <a:latin typeface="ABeeZee" panose="02000000000000000000" pitchFamily="2" charset="0"/>
                        </a:rPr>
                        <a:t>20</a:t>
                      </a:r>
                      <a:r>
                        <a:rPr lang="en-US" sz="1000" b="1" baseline="30000">
                          <a:latin typeface="ABeeZee" panose="02000000000000000000" pitchFamily="2" charset="0"/>
                        </a:rPr>
                        <a:t>th</a:t>
                      </a:r>
                      <a:r>
                        <a:rPr lang="en-US" sz="1000" b="1">
                          <a:latin typeface="ABeeZee" panose="02000000000000000000" pitchFamily="2" charset="0"/>
                        </a:rPr>
                        <a:t> November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GB" sz="1000" b="0">
                          <a:latin typeface="ABeeZee" panose="02000000000000000000" pitchFamily="2" charset="0"/>
                        </a:rPr>
                        <a:t>Community centres, libraries, businesses, and churches across the UK have been set up as free warm spaces to help provide warmth and companionship during the winter months.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000" b="0" dirty="0">
                          <a:latin typeface="ABeeZee" panose="02000000000000000000" pitchFamily="2" charset="0"/>
                        </a:rPr>
                        <a:t>How can we stay warm in winter?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000" b="0">
                          <a:latin typeface="ABeeZee" panose="02000000000000000000" pitchFamily="2" charset="0"/>
                        </a:rPr>
                        <a:t>Mutual Respect and Tolerance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000" b="0">
                          <a:latin typeface="ABeeZee" panose="02000000000000000000" pitchFamily="2" charset="0"/>
                        </a:rPr>
                        <a:t>Age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extLst>
                  <a:ext uri="{0D108BD9-81ED-4DB2-BD59-A6C34878D82A}">
                    <a16:rowId xmlns:a16="http://schemas.microsoft.com/office/drawing/2014/main" val="3508320871"/>
                  </a:ext>
                </a:extLst>
              </a:tr>
              <a:tr h="562996">
                <a:tc>
                  <a:txBody>
                    <a:bodyPr/>
                    <a:lstStyle/>
                    <a:p>
                      <a:r>
                        <a:rPr lang="en-US" sz="1000" b="1">
                          <a:latin typeface="ABeeZee" panose="02000000000000000000" pitchFamily="2" charset="0"/>
                        </a:rPr>
                        <a:t>27</a:t>
                      </a:r>
                      <a:r>
                        <a:rPr lang="en-US" sz="1000" b="1" baseline="30000">
                          <a:latin typeface="ABeeZee" panose="02000000000000000000" pitchFamily="2" charset="0"/>
                        </a:rPr>
                        <a:t>th</a:t>
                      </a:r>
                      <a:r>
                        <a:rPr lang="en-US" sz="1000" b="1">
                          <a:latin typeface="ABeeZee" panose="02000000000000000000" pitchFamily="2" charset="0"/>
                        </a:rPr>
                        <a:t> November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000" b="0">
                          <a:latin typeface="ABeeZee" panose="02000000000000000000" pitchFamily="2" charset="0"/>
                        </a:rPr>
                        <a:t>Scientists have found more flowering plants, moss, and algae in Antarctica in the last 10 years than usually grow in 50 years, and the extent of floating sea ice there has hit record lows.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000" b="0" dirty="0">
                          <a:latin typeface="ABeeZee" panose="02000000000000000000" pitchFamily="2" charset="0"/>
                        </a:rPr>
                        <a:t>How can we all help to protect Antarctica?</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000" b="0">
                          <a:latin typeface="ABeeZee" panose="02000000000000000000" pitchFamily="2" charset="0"/>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000" b="0" kern="1200">
                          <a:solidFill>
                            <a:schemeClr val="dk1"/>
                          </a:solidFill>
                          <a:effectLst/>
                          <a:latin typeface="ABeeZee" panose="02000000000000000000" pitchFamily="2" charset="0"/>
                          <a:ea typeface="+mn-ea"/>
                          <a:cs typeface="+mn-cs"/>
                        </a:rPr>
                        <a:t>Religion or Belief</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733039331"/>
                  </a:ext>
                </a:extLst>
              </a:tr>
              <a:tr h="562996">
                <a:tc>
                  <a:txBody>
                    <a:bodyPr/>
                    <a:lstStyle/>
                    <a:p>
                      <a:r>
                        <a:rPr lang="en-US" sz="1000" b="1">
                          <a:latin typeface="ABeeZee" panose="02000000000000000000" pitchFamily="2" charset="0"/>
                        </a:rPr>
                        <a:t>4</a:t>
                      </a:r>
                      <a:r>
                        <a:rPr lang="en-US" sz="1000" b="1" baseline="30000">
                          <a:latin typeface="ABeeZee" panose="02000000000000000000" pitchFamily="2" charset="0"/>
                        </a:rPr>
                        <a:t>th</a:t>
                      </a:r>
                      <a:r>
                        <a:rPr lang="en-US" sz="1000" b="1">
                          <a:latin typeface="ABeeZee" panose="02000000000000000000" pitchFamily="2" charset="0"/>
                        </a:rPr>
                        <a:t> December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000" b="0">
                          <a:latin typeface="ABeeZee" panose="02000000000000000000" pitchFamily="2" charset="0"/>
                        </a:rPr>
                        <a:t>Scientists monitoring a volcano in Iceland have said an eruption could happen within days. The </a:t>
                      </a:r>
                      <a:r>
                        <a:rPr lang="en-GB" sz="1000" b="0" err="1">
                          <a:latin typeface="ABeeZee" panose="02000000000000000000" pitchFamily="2" charset="0"/>
                        </a:rPr>
                        <a:t>Fagradalsfjall</a:t>
                      </a:r>
                      <a:r>
                        <a:rPr lang="en-GB" sz="1000" b="0">
                          <a:latin typeface="ABeeZee" panose="02000000000000000000" pitchFamily="2" charset="0"/>
                        </a:rPr>
                        <a:t> volcano previously erupted two years ago, in 2021 - the first time in over 800 years.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000" b="0" dirty="0">
                          <a:latin typeface="ABeeZee" panose="02000000000000000000" pitchFamily="2" charset="0"/>
                        </a:rPr>
                        <a:t>What emergency services help us?</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000" b="0">
                          <a:latin typeface="ABeeZee" panose="02000000000000000000" pitchFamily="2" charset="0"/>
                        </a:rPr>
                        <a:t>Rule of Law</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000" b="0">
                          <a:latin typeface="ABeeZee" panose="02000000000000000000" pitchFamily="2" charset="0"/>
                        </a:rPr>
                        <a:t>Race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850670132"/>
                  </a:ext>
                </a:extLst>
              </a:tr>
              <a:tr h="700888">
                <a:tc>
                  <a:txBody>
                    <a:bodyPr/>
                    <a:lstStyle/>
                    <a:p>
                      <a:r>
                        <a:rPr lang="en-US" sz="1000" b="1">
                          <a:latin typeface="ABeeZee" panose="02000000000000000000" pitchFamily="2" charset="0"/>
                        </a:rPr>
                        <a:t>11</a:t>
                      </a:r>
                      <a:r>
                        <a:rPr lang="en-US" sz="1000" b="1" baseline="30000">
                          <a:latin typeface="ABeeZee" panose="02000000000000000000" pitchFamily="2" charset="0"/>
                        </a:rPr>
                        <a:t>th</a:t>
                      </a:r>
                      <a:r>
                        <a:rPr lang="en-US" sz="1000" b="1">
                          <a:latin typeface="ABeeZee" panose="02000000000000000000" pitchFamily="2" charset="0"/>
                        </a:rPr>
                        <a:t> December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a:latin typeface="ABeeZee" panose="02000000000000000000" pitchFamily="2" charset="0"/>
                        </a:rPr>
                        <a:t>British litter-pickers have become world champions in the Litter-Picking World Cup (also known as the </a:t>
                      </a:r>
                      <a:r>
                        <a:rPr lang="en-GB" sz="1000" b="0" err="1">
                          <a:latin typeface="ABeeZee" panose="02000000000000000000" pitchFamily="2" charset="0"/>
                        </a:rPr>
                        <a:t>SpoGomi</a:t>
                      </a:r>
                      <a:r>
                        <a:rPr lang="en-GB" sz="1000" b="0">
                          <a:latin typeface="ABeeZee" panose="02000000000000000000" pitchFamily="2" charset="0"/>
                        </a:rPr>
                        <a:t> World Cup) after sifting through nearly 60 kilograms of rubbish in the Japanese capital to win the first-ever contest of its kind.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1000" b="0" dirty="0">
                          <a:latin typeface="ABeeZee" panose="02000000000000000000" pitchFamily="2" charset="0"/>
                        </a:rPr>
                        <a:t>What are the different things we can do with our rubbish?</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kern="1200">
                          <a:solidFill>
                            <a:schemeClr val="dk1"/>
                          </a:solidFill>
                          <a:effectLst/>
                          <a:latin typeface="ABeeZee" panose="02000000000000000000" pitchFamily="2" charset="0"/>
                          <a:ea typeface="+mn-ea"/>
                          <a:cs typeface="+mn-cs"/>
                        </a:rPr>
                        <a:t>Individual Liberty</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1000" b="0">
                          <a:latin typeface="ABeeZee" panose="02000000000000000000" pitchFamily="2" charset="0"/>
                        </a:rPr>
                        <a:t>Religion or Belief</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3290937059"/>
                  </a:ext>
                </a:extLst>
              </a:tr>
              <a:tr h="853255">
                <a:tc>
                  <a:txBody>
                    <a:bodyPr/>
                    <a:lstStyle/>
                    <a:p>
                      <a:r>
                        <a:rPr lang="en-US" sz="1000" b="1">
                          <a:latin typeface="ABeeZee" panose="02000000000000000000" pitchFamily="2" charset="0"/>
                        </a:rPr>
                        <a:t>18</a:t>
                      </a:r>
                      <a:r>
                        <a:rPr lang="en-US" sz="1000" b="1" baseline="30000">
                          <a:latin typeface="ABeeZee" panose="02000000000000000000" pitchFamily="2" charset="0"/>
                        </a:rPr>
                        <a:t>th</a:t>
                      </a:r>
                      <a:r>
                        <a:rPr lang="en-US" sz="1000" b="1">
                          <a:latin typeface="ABeeZee" panose="02000000000000000000" pitchFamily="2" charset="0"/>
                        </a:rPr>
                        <a:t> December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GB" sz="1000" b="0" dirty="0" err="1">
                          <a:latin typeface="ABeeZee" panose="02000000000000000000" pitchFamily="2" charset="0"/>
                        </a:rPr>
                        <a:t>Twinpike</a:t>
                      </a:r>
                      <a:r>
                        <a:rPr lang="en-GB" sz="1000" b="0" dirty="0">
                          <a:latin typeface="ABeeZee" panose="02000000000000000000" pitchFamily="2" charset="0"/>
                        </a:rPr>
                        <a:t> Way, a street in York, is also known as </a:t>
                      </a:r>
                      <a:r>
                        <a:rPr lang="en-GB" sz="1000" b="0" dirty="0" err="1">
                          <a:latin typeface="ABeeZee" panose="02000000000000000000" pitchFamily="2" charset="0"/>
                        </a:rPr>
                        <a:t>Twinklepike</a:t>
                      </a:r>
                      <a:r>
                        <a:rPr lang="en-GB" sz="1000" b="0" dirty="0">
                          <a:latin typeface="ABeeZee" panose="02000000000000000000" pitchFamily="2" charset="0"/>
                        </a:rPr>
                        <a:t> Way as usually in December, every home is lit up with incredible festive lights to raise money for charity. After 20 years and raising over £100,000 for charities, the homeowners have collectively decided that it’s time for a break this year.</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1000" b="0" dirty="0">
                          <a:latin typeface="ABeeZee" panose="02000000000000000000" pitchFamily="2" charset="0"/>
                        </a:rPr>
                        <a:t>What decorations do you and your family enjoy?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1000" b="0" dirty="0">
                          <a:latin typeface="ABeeZee" panose="02000000000000000000" pitchFamily="2" charset="0"/>
                        </a:rPr>
                        <a:t>Democracy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1000" b="0" dirty="0">
                          <a:latin typeface="ABeeZee" panose="02000000000000000000" pitchFamily="2" charset="0"/>
                        </a:rPr>
                        <a:t>Age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2304831674"/>
                  </a:ext>
                </a:extLst>
              </a:tr>
            </a:tbl>
          </a:graphicData>
        </a:graphic>
      </p:graphicFrame>
      <p:pic>
        <p:nvPicPr>
          <p:cNvPr id="26" name="Picture 25">
            <a:extLst>
              <a:ext uri="{FF2B5EF4-FFF2-40B4-BE49-F238E27FC236}">
                <a16:creationId xmlns:a16="http://schemas.microsoft.com/office/drawing/2014/main" id="{FF9CC962-6F67-4ABB-56F9-C746C8E360D2}"/>
              </a:ext>
            </a:extLst>
          </p:cNvPr>
          <p:cNvPicPr>
            <a:picLocks noChangeAspect="1"/>
          </p:cNvPicPr>
          <p:nvPr/>
        </p:nvPicPr>
        <p:blipFill>
          <a:blip r:embed="rId3"/>
          <a:stretch>
            <a:fillRect/>
          </a:stretch>
        </p:blipFill>
        <p:spPr>
          <a:xfrm>
            <a:off x="9708085" y="2220362"/>
            <a:ext cx="771491" cy="518740"/>
          </a:xfrm>
          <a:prstGeom prst="rect">
            <a:avLst/>
          </a:prstGeom>
        </p:spPr>
      </p:pic>
      <p:pic>
        <p:nvPicPr>
          <p:cNvPr id="27" name="Picture 26">
            <a:extLst>
              <a:ext uri="{FF2B5EF4-FFF2-40B4-BE49-F238E27FC236}">
                <a16:creationId xmlns:a16="http://schemas.microsoft.com/office/drawing/2014/main" id="{2CD831BC-9446-FF2D-2CBE-E741A0DD6302}"/>
              </a:ext>
            </a:extLst>
          </p:cNvPr>
          <p:cNvPicPr>
            <a:picLocks noChangeAspect="1"/>
          </p:cNvPicPr>
          <p:nvPr/>
        </p:nvPicPr>
        <p:blipFill>
          <a:blip r:embed="rId4"/>
          <a:stretch>
            <a:fillRect/>
          </a:stretch>
        </p:blipFill>
        <p:spPr>
          <a:xfrm>
            <a:off x="9708086" y="2785497"/>
            <a:ext cx="771490" cy="518740"/>
          </a:xfrm>
          <a:prstGeom prst="rect">
            <a:avLst/>
          </a:prstGeom>
        </p:spPr>
      </p:pic>
      <p:pic>
        <p:nvPicPr>
          <p:cNvPr id="28" name="Picture 27">
            <a:extLst>
              <a:ext uri="{FF2B5EF4-FFF2-40B4-BE49-F238E27FC236}">
                <a16:creationId xmlns:a16="http://schemas.microsoft.com/office/drawing/2014/main" id="{6D09A94F-90D4-C7A4-64C9-B0552900E81B}"/>
              </a:ext>
            </a:extLst>
          </p:cNvPr>
          <p:cNvPicPr>
            <a:picLocks noChangeAspect="1"/>
          </p:cNvPicPr>
          <p:nvPr/>
        </p:nvPicPr>
        <p:blipFill>
          <a:blip r:embed="rId5"/>
          <a:stretch>
            <a:fillRect/>
          </a:stretch>
        </p:blipFill>
        <p:spPr>
          <a:xfrm>
            <a:off x="9708085" y="3346346"/>
            <a:ext cx="771490" cy="510784"/>
          </a:xfrm>
          <a:prstGeom prst="rect">
            <a:avLst/>
          </a:prstGeom>
        </p:spPr>
      </p:pic>
      <p:pic>
        <p:nvPicPr>
          <p:cNvPr id="31" name="Picture 30">
            <a:extLst>
              <a:ext uri="{FF2B5EF4-FFF2-40B4-BE49-F238E27FC236}">
                <a16:creationId xmlns:a16="http://schemas.microsoft.com/office/drawing/2014/main" id="{12C9E0AA-CAC5-680B-8D92-4F7339EF7356}"/>
              </a:ext>
            </a:extLst>
          </p:cNvPr>
          <p:cNvPicPr>
            <a:picLocks noChangeAspect="1"/>
          </p:cNvPicPr>
          <p:nvPr/>
        </p:nvPicPr>
        <p:blipFill>
          <a:blip r:embed="rId6"/>
          <a:stretch>
            <a:fillRect/>
          </a:stretch>
        </p:blipFill>
        <p:spPr>
          <a:xfrm>
            <a:off x="9708087" y="3912345"/>
            <a:ext cx="771488" cy="512099"/>
          </a:xfrm>
          <a:prstGeom prst="rect">
            <a:avLst/>
          </a:prstGeom>
        </p:spPr>
      </p:pic>
      <p:pic>
        <p:nvPicPr>
          <p:cNvPr id="2" name="Picture 1">
            <a:extLst>
              <a:ext uri="{FF2B5EF4-FFF2-40B4-BE49-F238E27FC236}">
                <a16:creationId xmlns:a16="http://schemas.microsoft.com/office/drawing/2014/main" id="{76CD65FC-6ABA-433E-C632-1F2B7D00399B}"/>
              </a:ext>
            </a:extLst>
          </p:cNvPr>
          <p:cNvPicPr>
            <a:picLocks noChangeAspect="1"/>
          </p:cNvPicPr>
          <p:nvPr/>
        </p:nvPicPr>
        <p:blipFill>
          <a:blip r:embed="rId7"/>
          <a:srcRect/>
          <a:stretch/>
        </p:blipFill>
        <p:spPr>
          <a:xfrm>
            <a:off x="9711879" y="4481607"/>
            <a:ext cx="767695" cy="641804"/>
          </a:xfrm>
          <a:prstGeom prst="rect">
            <a:avLst/>
          </a:prstGeom>
        </p:spPr>
      </p:pic>
      <p:pic>
        <p:nvPicPr>
          <p:cNvPr id="33" name="Picture 32">
            <a:extLst>
              <a:ext uri="{FF2B5EF4-FFF2-40B4-BE49-F238E27FC236}">
                <a16:creationId xmlns:a16="http://schemas.microsoft.com/office/drawing/2014/main" id="{4B0F3048-316B-8485-ABC6-7E6D049F282A}"/>
              </a:ext>
            </a:extLst>
          </p:cNvPr>
          <p:cNvPicPr>
            <a:picLocks noChangeAspect="1"/>
          </p:cNvPicPr>
          <p:nvPr/>
        </p:nvPicPr>
        <p:blipFill>
          <a:blip r:embed="rId8"/>
          <a:stretch>
            <a:fillRect/>
          </a:stretch>
        </p:blipFill>
        <p:spPr>
          <a:xfrm>
            <a:off x="9708085" y="5179801"/>
            <a:ext cx="767695" cy="810904"/>
          </a:xfrm>
          <a:prstGeom prst="rect">
            <a:avLst/>
          </a:prstGeom>
        </p:spPr>
      </p:pic>
      <p:pic>
        <p:nvPicPr>
          <p:cNvPr id="32" name="Picture 31">
            <a:extLst>
              <a:ext uri="{FF2B5EF4-FFF2-40B4-BE49-F238E27FC236}">
                <a16:creationId xmlns:a16="http://schemas.microsoft.com/office/drawing/2014/main" id="{DE0BCC75-8994-BFB3-5655-F6817B58713B}"/>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l="7423" t="4854" r="6114" b="12298"/>
          <a:stretch/>
        </p:blipFill>
        <p:spPr bwMode="auto">
          <a:xfrm>
            <a:off x="9708087" y="1655991"/>
            <a:ext cx="771491" cy="529291"/>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238221271"/>
      </p:ext>
    </p:extLst>
  </p:cSld>
  <p:clrMapOvr>
    <a:masterClrMapping/>
  </p:clrMapOvr>
</p:sld>
</file>

<file path=ppt/theme/theme1.xml><?xml version="1.0" encoding="utf-8"?>
<a:theme xmlns:a="http://schemas.openxmlformats.org/drawingml/2006/main" name="Office Theme">
  <a:themeElements>
    <a:clrScheme name="PN">
      <a:dk1>
        <a:srgbClr val="323232"/>
      </a:dk1>
      <a:lt1>
        <a:srgbClr val="E85119"/>
      </a:lt1>
      <a:dk2>
        <a:srgbClr val="30388D"/>
      </a:dk2>
      <a:lt2>
        <a:srgbClr val="8064B0"/>
      </a:lt2>
      <a:accent1>
        <a:srgbClr val="59BCCA"/>
      </a:accent1>
      <a:accent2>
        <a:srgbClr val="F78D7D"/>
      </a:accent2>
      <a:accent3>
        <a:srgbClr val="F7AA58"/>
      </a:accent3>
      <a:accent4>
        <a:srgbClr val="F3D000"/>
      </a:accent4>
      <a:accent5>
        <a:srgbClr val="C6C6C6"/>
      </a:accent5>
      <a:accent6>
        <a:srgbClr val="707927"/>
      </a:accent6>
      <a:hlink>
        <a:srgbClr val="ABB12A"/>
      </a:hlink>
      <a:folHlink>
        <a:srgbClr val="CDCA0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06376FC1FE4174AB95586CDAE444BB8" ma:contentTypeVersion="32" ma:contentTypeDescription="Create a new document." ma:contentTypeScope="" ma:versionID="b6c114d2f4af40dd8a4756c1de551cd2">
  <xsd:schema xmlns:xsd="http://www.w3.org/2001/XMLSchema" xmlns:xs="http://www.w3.org/2001/XMLSchema" xmlns:p="http://schemas.microsoft.com/office/2006/metadata/properties" xmlns:ns2="2bba036e-3261-42ff-ac2c-3ab430ee1e45" xmlns:ns3="44790e13-f532-45ba-883a-ea4e13c1e09a" targetNamespace="http://schemas.microsoft.com/office/2006/metadata/properties" ma:root="true" ma:fieldsID="4413ac9b90377f1c7bd35dace6beb2d6" ns2:_="" ns3:_="">
    <xsd:import namespace="2bba036e-3261-42ff-ac2c-3ab430ee1e45"/>
    <xsd:import namespace="44790e13-f532-45ba-883a-ea4e13c1e09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MediaLengthInSeconds" minOccurs="0"/>
                <xsd:element ref="ns2:Thumbnail" minOccurs="0"/>
                <xsd:element ref="ns2:Readyfordesgin" minOccurs="0"/>
                <xsd:element ref="ns2:Design"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ba036e-3261-42ff-ac2c-3ab430ee1e45" elementFormDefault="qualified">
    <xsd:import namespace="http://schemas.microsoft.com/office/2006/documentManagement/types"/>
    <xsd:import namespace="http://schemas.microsoft.com/office/infopath/2007/PartnerControls"/>
    <xsd:element name="MediaServiceMetadata" ma:index="4" nillable="true" ma:displayName="MediaServiceMetadata" ma:hidden="true" ma:internalName="MediaServiceMetadata" ma:readOnly="true">
      <xsd:simpleType>
        <xsd:restriction base="dms:Note"/>
      </xsd:simpleType>
    </xsd:element>
    <xsd:element name="MediaServiceFastMetadata" ma:index="5" nillable="true" ma:displayName="MediaServiceFastMetadata" ma:hidden="true" ma:internalName="MediaServiceFastMetadata" ma:readOnly="true">
      <xsd:simpleType>
        <xsd:restriction base="dms:Note"/>
      </xsd:simpleType>
    </xsd:element>
    <xsd:element name="MediaServiceAutoKeyPoints" ma:index="6" nillable="true" ma:displayName="MediaServiceAutoKeyPoints" ma:hidden="true" ma:internalName="MediaServiceAutoKeyPoints" ma:readOnly="true">
      <xsd:simpleType>
        <xsd:restriction base="dms:Note"/>
      </xsd:simpleType>
    </xsd:element>
    <xsd:element name="MediaServiceKeyPoints" ma:index="7" nillable="true" ma:displayName="KeyPoints" ma:internalName="MediaServiceKeyPoints" ma:readOnly="true">
      <xsd:simpleType>
        <xsd:restriction base="dms:Note">
          <xsd:maxLength value="255"/>
        </xsd:restriction>
      </xsd:simpleType>
    </xsd:element>
    <xsd:element name="MediaServiceDateTaken" ma:index="8" nillable="true" ma:displayName="MediaServiceDateTaken" ma:hidden="true" ma:internalName="MediaServiceDateTaken" ma:readOnly="true">
      <xsd:simpleType>
        <xsd:restriction base="dms:Text"/>
      </xsd:simpleType>
    </xsd:element>
    <xsd:element name="MediaServiceAutoTags" ma:index="9" nillable="true" ma:displayName="Tags" ma:internalName="MediaServiceAutoTags" ma:readOnly="true">
      <xsd:simpleType>
        <xsd:restriction base="dms:Text"/>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Thumbnail" ma:index="21" nillable="true" ma:displayName="Thumbnail" ma:format="Thumbnail" ma:internalName="Thumbnail">
      <xsd:simpleType>
        <xsd:restriction base="dms:Unknown"/>
      </xsd:simpleType>
    </xsd:element>
    <xsd:element name="Readyfordesgin" ma:index="22" nillable="true" ma:displayName="Ready for design" ma:format="Dropdown" ma:internalName="Readyfordesgin">
      <xsd:simpleType>
        <xsd:restriction base="dms:Choice">
          <xsd:enumeration value="Proofed"/>
        </xsd:restriction>
      </xsd:simpleType>
    </xsd:element>
    <xsd:element name="Design" ma:index="23" nillable="true" ma:displayName="Design" ma:format="Dropdown" ma:list="UserInfo" ma:SharePointGroup="0" ma:internalName="Design">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cd51b7ef-f8cd-44b7-9228-79928f86fec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4790e13-f532-45ba-883a-ea4e13c1e09a" elementFormDefault="qualified">
    <xsd:import namespace="http://schemas.microsoft.com/office/2006/documentManagement/types"/>
    <xsd:import namespace="http://schemas.microsoft.com/office/infopath/2007/PartnerControls"/>
    <xsd:element name="SharedWithUsers" ma:index="14"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5a9b011b-3db1-46b0-8d39-d9501410f20a}" ma:internalName="TaxCatchAll" ma:showField="CatchAllData" ma:web="44790e13-f532-45ba-883a-ea4e13c1e09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4790e13-f532-45ba-883a-ea4e13c1e09a" xsi:nil="true"/>
    <lcf76f155ced4ddcb4097134ff3c332f xmlns="2bba036e-3261-42ff-ac2c-3ab430ee1e45">
      <Terms xmlns="http://schemas.microsoft.com/office/infopath/2007/PartnerControls"/>
    </lcf76f155ced4ddcb4097134ff3c332f>
    <Thumbnail xmlns="2bba036e-3261-42ff-ac2c-3ab430ee1e45" xsi:nil="true"/>
    <Readyfordesgin xmlns="2bba036e-3261-42ff-ac2c-3ab430ee1e45" xsi:nil="true"/>
    <Design xmlns="2bba036e-3261-42ff-ac2c-3ab430ee1e45">
      <UserInfo>
        <DisplayName/>
        <AccountId xsi:nil="true"/>
        <AccountType/>
      </UserInfo>
    </Design>
  </documentManagement>
</p:properties>
</file>

<file path=customXml/itemProps1.xml><?xml version="1.0" encoding="utf-8"?>
<ds:datastoreItem xmlns:ds="http://schemas.openxmlformats.org/officeDocument/2006/customXml" ds:itemID="{F0C020F5-3D23-4CB6-9A43-C59EE54B7B7C}">
  <ds:schemaRefs>
    <ds:schemaRef ds:uri="2bba036e-3261-42ff-ac2c-3ab430ee1e45"/>
    <ds:schemaRef ds:uri="44790e13-f532-45ba-883a-ea4e13c1e09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A4F92DF7-A3DE-4669-83E8-A49E07FDA9FB}">
  <ds:schemaRefs>
    <ds:schemaRef ds:uri="http://schemas.microsoft.com/sharepoint/v3/contenttype/forms"/>
  </ds:schemaRefs>
</ds:datastoreItem>
</file>

<file path=customXml/itemProps3.xml><?xml version="1.0" encoding="utf-8"?>
<ds:datastoreItem xmlns:ds="http://schemas.openxmlformats.org/officeDocument/2006/customXml" ds:itemID="{F1654B80-C5BB-4A59-A403-AAD2AF236802}">
  <ds:schemaRefs>
    <ds:schemaRef ds:uri="http://schemas.microsoft.com/office/2006/metadata/properties"/>
    <ds:schemaRef ds:uri="http://purl.org/dc/terms/"/>
    <ds:schemaRef ds:uri="http://purl.org/dc/dcmitype/"/>
    <ds:schemaRef ds:uri="2bba036e-3261-42ff-ac2c-3ab430ee1e45"/>
    <ds:schemaRef ds:uri="http://schemas.microsoft.com/office/2006/documentManagement/types"/>
    <ds:schemaRef ds:uri="44790e13-f532-45ba-883a-ea4e13c1e09a"/>
    <ds:schemaRef ds:uri="http://schemas.openxmlformats.org/package/2006/metadata/core-properties"/>
    <ds:schemaRef ds:uri="http://schemas.microsoft.com/office/infopath/2007/PartnerControl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Office Theme</Template>
  <TotalTime>15</TotalTime>
  <Words>404</Words>
  <Application>Microsoft Office PowerPoint</Application>
  <PresentationFormat>Custom</PresentationFormat>
  <Paragraphs>44</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ABeeZee</vt:lpstr>
      <vt:lpstr>Arial</vt:lpstr>
      <vt:lpstr>Calibri</vt:lpstr>
      <vt:lpstr>Calibri Light</vt:lpstr>
      <vt:lpstr>Londrina Solid</vt:lpstr>
      <vt:lpstr>LondrinaSolid-Regular</vt:lpstr>
      <vt:lpstr>RobotoCondensed-Regular</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Brendan McGawley</dc:creator>
  <cp:lastModifiedBy>Ruth Bosomworth</cp:lastModifiedBy>
  <cp:revision>5</cp:revision>
  <cp:lastPrinted>2023-10-20T12:49:32Z</cp:lastPrinted>
  <dcterms:created xsi:type="dcterms:W3CDTF">2021-10-30T10:54:12Z</dcterms:created>
  <dcterms:modified xsi:type="dcterms:W3CDTF">2023-12-21T09:38:20Z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0x010100E06376FC1FE4174AB95586CDAE444BB8</vt:lpwstr>
  </property>
  <property fmtid="{D5CDD505-2E9C-101B-9397-08002B2CF9AE}" pid="3" name="MediaServiceImageTags">
    <vt:lpwstr/>
  </property>
</Properties>
</file>