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65" r:id="rId5"/>
  </p:sldIdLst>
  <p:sldSz cx="10691813" cy="7559675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13B"/>
    <a:srgbClr val="FFFFFF"/>
    <a:srgbClr val="6B7627"/>
    <a:srgbClr val="1D2A44"/>
    <a:srgbClr val="1B2234"/>
    <a:srgbClr val="0A2031"/>
    <a:srgbClr val="A7C233"/>
    <a:srgbClr val="B3A4D2"/>
    <a:srgbClr val="CCC1E1"/>
    <a:srgbClr val="FFA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5CD8F-ACA9-4CFF-A8CB-23E63D701BD0}" v="16" dt="2024-05-14T15:34:46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2" d="100"/>
          <a:sy n="92" d="100"/>
        </p:scale>
        <p:origin x="739" y="-490"/>
      </p:cViewPr>
      <p:guideLst>
        <p:guide orient="horz" pos="4105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I'Anson" userId="9c898c01-20ff-42f9-b8e5-c75c6a1eda0d" providerId="ADAL" clId="{A76FDC82-6DBE-4E32-81CA-05B5F4CC789B}"/>
    <pc:docChg chg="modSld">
      <pc:chgData name="Chloe I'Anson" userId="9c898c01-20ff-42f9-b8e5-c75c6a1eda0d" providerId="ADAL" clId="{A76FDC82-6DBE-4E32-81CA-05B5F4CC789B}" dt="2024-05-08T12:13:01.461" v="495" actId="20577"/>
      <pc:docMkLst>
        <pc:docMk/>
      </pc:docMkLst>
      <pc:sldChg chg="addSp modSp mod">
        <pc:chgData name="Chloe I'Anson" userId="9c898c01-20ff-42f9-b8e5-c75c6a1eda0d" providerId="ADAL" clId="{A76FDC82-6DBE-4E32-81CA-05B5F4CC789B}" dt="2024-05-08T12:13:01.461" v="495" actId="20577"/>
        <pc:sldMkLst>
          <pc:docMk/>
          <pc:sldMk cId="1238221271" sldId="465"/>
        </pc:sldMkLst>
        <pc:graphicFrameChg chg="mod modGraphic">
          <ac:chgData name="Chloe I'Anson" userId="9c898c01-20ff-42f9-b8e5-c75c6a1eda0d" providerId="ADAL" clId="{A76FDC82-6DBE-4E32-81CA-05B5F4CC789B}" dt="2024-05-08T12:13:01.461" v="495" actId="20577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add mod">
          <ac:chgData name="Chloe I'Anson" userId="9c898c01-20ff-42f9-b8e5-c75c6a1eda0d" providerId="ADAL" clId="{A76FDC82-6DBE-4E32-81CA-05B5F4CC789B}" dt="2024-04-08T14:12:46.344" v="276" actId="1076"/>
          <ac:picMkLst>
            <pc:docMk/>
            <pc:sldMk cId="1238221271" sldId="465"/>
            <ac:picMk id="2" creationId="{AF665994-01DD-4CDA-105E-516385A5DD33}"/>
          </ac:picMkLst>
        </pc:picChg>
        <pc:picChg chg="add mod">
          <ac:chgData name="Chloe I'Anson" userId="9c898c01-20ff-42f9-b8e5-c75c6a1eda0d" providerId="ADAL" clId="{A76FDC82-6DBE-4E32-81CA-05B5F4CC789B}" dt="2024-05-08T10:46:52.127" v="482" actId="1076"/>
          <ac:picMkLst>
            <pc:docMk/>
            <pc:sldMk cId="1238221271" sldId="465"/>
            <ac:picMk id="25" creationId="{913AE4C2-0A78-1B20-77D6-9E596F9BD712}"/>
          </ac:picMkLst>
        </pc:picChg>
        <pc:picChg chg="add mod">
          <ac:chgData name="Chloe I'Anson" userId="9c898c01-20ff-42f9-b8e5-c75c6a1eda0d" providerId="ADAL" clId="{A76FDC82-6DBE-4E32-81CA-05B5F4CC789B}" dt="2024-05-08T12:10:46.868" v="486" actId="14100"/>
          <ac:picMkLst>
            <pc:docMk/>
            <pc:sldMk cId="1238221271" sldId="465"/>
            <ac:picMk id="27" creationId="{23854D06-D75F-6B1E-84CE-A9D1D7994ACB}"/>
          </ac:picMkLst>
        </pc:picChg>
        <pc:picChg chg="mod">
          <ac:chgData name="Chloe I'Anson" userId="9c898c01-20ff-42f9-b8e5-c75c6a1eda0d" providerId="ADAL" clId="{A76FDC82-6DBE-4E32-81CA-05B5F4CC789B}" dt="2024-05-08T10:46:45.833" v="481" actId="1076"/>
          <ac:picMkLst>
            <pc:docMk/>
            <pc:sldMk cId="1238221271" sldId="465"/>
            <ac:picMk id="28" creationId="{86289132-3CD1-3A87-67B9-DF859107E805}"/>
          </ac:picMkLst>
        </pc:picChg>
        <pc:picChg chg="mod">
          <ac:chgData name="Chloe I'Anson" userId="9c898c01-20ff-42f9-b8e5-c75c6a1eda0d" providerId="ADAL" clId="{A76FDC82-6DBE-4E32-81CA-05B5F4CC789B}" dt="2024-04-02T15:08:04.596" v="256" actId="1076"/>
          <ac:picMkLst>
            <pc:docMk/>
            <pc:sldMk cId="1238221271" sldId="465"/>
            <ac:picMk id="32" creationId="{D8362C90-9FCD-EE11-9325-C4CFC3654915}"/>
          </ac:picMkLst>
        </pc:picChg>
      </pc:sldChg>
    </pc:docChg>
  </pc:docChgLst>
  <pc:docChgLst>
    <pc:chgData name="Jo Martin" userId="761fa3e2-dca2-489c-83b2-fff6418ebaed" providerId="ADAL" clId="{77D5CD8F-ACA9-4CFF-A8CB-23E63D701BD0}"/>
    <pc:docChg chg="modSld">
      <pc:chgData name="Jo Martin" userId="761fa3e2-dca2-489c-83b2-fff6418ebaed" providerId="ADAL" clId="{77D5CD8F-ACA9-4CFF-A8CB-23E63D701BD0}" dt="2024-05-14T15:34:59.016" v="484" actId="20577"/>
      <pc:docMkLst>
        <pc:docMk/>
      </pc:docMkLst>
      <pc:sldChg chg="modSp mod">
        <pc:chgData name="Jo Martin" userId="761fa3e2-dca2-489c-83b2-fff6418ebaed" providerId="ADAL" clId="{77D5CD8F-ACA9-4CFF-A8CB-23E63D701BD0}" dt="2024-05-14T15:34:59.016" v="484" actId="20577"/>
        <pc:sldMkLst>
          <pc:docMk/>
          <pc:sldMk cId="2818184063" sldId="462"/>
        </pc:sldMkLst>
        <pc:spChg chg="mod">
          <ac:chgData name="Jo Martin" userId="761fa3e2-dca2-489c-83b2-fff6418ebaed" providerId="ADAL" clId="{77D5CD8F-ACA9-4CFF-A8CB-23E63D701BD0}" dt="2024-05-14T15:34:59.016" v="484" actId="20577"/>
          <ac:spMkLst>
            <pc:docMk/>
            <pc:sldMk cId="2818184063" sldId="462"/>
            <ac:spMk id="29" creationId="{4B4D6226-8976-FD37-6422-4461004F9D27}"/>
          </ac:spMkLst>
        </pc:spChg>
        <pc:graphicFrameChg chg="mod modGraphic">
          <ac:chgData name="Jo Martin" userId="761fa3e2-dca2-489c-83b2-fff6418ebaed" providerId="ADAL" clId="{77D5CD8F-ACA9-4CFF-A8CB-23E63D701BD0}" dt="2024-05-14T15:34:48.571" v="472" actId="20577"/>
          <ac:graphicFrameMkLst>
            <pc:docMk/>
            <pc:sldMk cId="2818184063" sldId="462"/>
            <ac:graphicFrameMk id="30" creationId="{68463627-93A3-08C2-0CFF-09F6F83874D5}"/>
          </ac:graphicFrameMkLst>
        </pc:graphicFrameChg>
      </pc:sldChg>
      <pc:sldChg chg="modSp mod">
        <pc:chgData name="Jo Martin" userId="761fa3e2-dca2-489c-83b2-fff6418ebaed" providerId="ADAL" clId="{77D5CD8F-ACA9-4CFF-A8CB-23E63D701BD0}" dt="2024-05-14T15:34:31.286" v="470" actId="20577"/>
        <pc:sldMkLst>
          <pc:docMk/>
          <pc:sldMk cId="4073405921" sldId="464"/>
        </pc:sldMkLst>
        <pc:spChg chg="mod">
          <ac:chgData name="Jo Martin" userId="761fa3e2-dca2-489c-83b2-fff6418ebaed" providerId="ADAL" clId="{77D5CD8F-ACA9-4CFF-A8CB-23E63D701BD0}" dt="2024-05-14T15:34:31.286" v="470" actId="20577"/>
          <ac:spMkLst>
            <pc:docMk/>
            <pc:sldMk cId="4073405921" sldId="464"/>
            <ac:spMk id="29" creationId="{4B4D6226-8976-FD37-6422-4461004F9D27}"/>
          </ac:spMkLst>
        </pc:spChg>
        <pc:graphicFrameChg chg="mod modGraphic">
          <ac:chgData name="Jo Martin" userId="761fa3e2-dca2-489c-83b2-fff6418ebaed" providerId="ADAL" clId="{77D5CD8F-ACA9-4CFF-A8CB-23E63D701BD0}" dt="2024-05-09T16:15:22.983" v="456" actId="20577"/>
          <ac:graphicFrameMkLst>
            <pc:docMk/>
            <pc:sldMk cId="4073405921" sldId="464"/>
            <ac:graphicFrameMk id="30" creationId="{68463627-93A3-08C2-0CFF-09F6F83874D5}"/>
          </ac:graphicFrameMkLst>
        </pc:graphicFrameChg>
      </pc:sldChg>
      <pc:sldChg chg="addSp modSp mod">
        <pc:chgData name="Jo Martin" userId="761fa3e2-dca2-489c-83b2-fff6418ebaed" providerId="ADAL" clId="{77D5CD8F-ACA9-4CFF-A8CB-23E63D701BD0}" dt="2024-05-07T16:07:10.819" v="374"/>
        <pc:sldMkLst>
          <pc:docMk/>
          <pc:sldMk cId="1238221271" sldId="465"/>
        </pc:sldMkLst>
        <pc:graphicFrameChg chg="mod modGraphic">
          <ac:chgData name="Jo Martin" userId="761fa3e2-dca2-489c-83b2-fff6418ebaed" providerId="ADAL" clId="{77D5CD8F-ACA9-4CFF-A8CB-23E63D701BD0}" dt="2024-05-07T16:07:10.819" v="374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mod">
          <ac:chgData name="Jo Martin" userId="761fa3e2-dca2-489c-83b2-fff6418ebaed" providerId="ADAL" clId="{77D5CD8F-ACA9-4CFF-A8CB-23E63D701BD0}" dt="2024-04-30T12:47:38.059" v="126" actId="1076"/>
          <ac:picMkLst>
            <pc:docMk/>
            <pc:sldMk cId="1238221271" sldId="465"/>
            <ac:picMk id="25" creationId="{913AE4C2-0A78-1B20-77D6-9E596F9BD712}"/>
          </ac:picMkLst>
        </pc:picChg>
        <pc:picChg chg="add mod">
          <ac:chgData name="Jo Martin" userId="761fa3e2-dca2-489c-83b2-fff6418ebaed" providerId="ADAL" clId="{77D5CD8F-ACA9-4CFF-A8CB-23E63D701BD0}" dt="2024-04-30T12:49:14.332" v="133" actId="1076"/>
          <ac:picMkLst>
            <pc:docMk/>
            <pc:sldMk cId="1238221271" sldId="465"/>
            <ac:picMk id="26" creationId="{91D80DB3-F187-8C44-D896-34ACCAC77BBF}"/>
          </ac:picMkLst>
        </pc:picChg>
        <pc:picChg chg="add mod">
          <ac:chgData name="Jo Martin" userId="761fa3e2-dca2-489c-83b2-fff6418ebaed" providerId="ADAL" clId="{77D5CD8F-ACA9-4CFF-A8CB-23E63D701BD0}" dt="2024-05-07T16:05:44.788" v="372" actId="1076"/>
          <ac:picMkLst>
            <pc:docMk/>
            <pc:sldMk cId="1238221271" sldId="465"/>
            <ac:picMk id="28" creationId="{86289132-3CD1-3A87-67B9-DF859107E805}"/>
          </ac:picMkLst>
        </pc:picChg>
        <pc:picChg chg="add mod">
          <ac:chgData name="Jo Martin" userId="761fa3e2-dca2-489c-83b2-fff6418ebaed" providerId="ADAL" clId="{77D5CD8F-ACA9-4CFF-A8CB-23E63D701BD0}" dt="2024-04-16T13:19:03.704" v="40" actId="1076"/>
          <ac:picMkLst>
            <pc:docMk/>
            <pc:sldMk cId="1238221271" sldId="465"/>
            <ac:picMk id="1026" creationId="{AAA373A2-E76B-C4BD-4965-CE08E3F9BB9D}"/>
          </ac:picMkLst>
        </pc:picChg>
      </pc:sldChg>
    </pc:docChg>
  </pc:docChgLst>
  <pc:docChgLst>
    <pc:chgData name="Jo Martin" userId="761fa3e2-dca2-489c-83b2-fff6418ebaed" providerId="ADAL" clId="{D451CB24-0DE9-4AE6-9C90-635784F7BA20}"/>
    <pc:docChg chg="undo custSel modSld">
      <pc:chgData name="Jo Martin" userId="761fa3e2-dca2-489c-83b2-fff6418ebaed" providerId="ADAL" clId="{D451CB24-0DE9-4AE6-9C90-635784F7BA20}" dt="2024-03-19T15:49:52.132" v="263" actId="20577"/>
      <pc:docMkLst>
        <pc:docMk/>
      </pc:docMkLst>
      <pc:sldChg chg="delSp modSp mod">
        <pc:chgData name="Jo Martin" userId="761fa3e2-dca2-489c-83b2-fff6418ebaed" providerId="ADAL" clId="{D451CB24-0DE9-4AE6-9C90-635784F7BA20}" dt="2024-03-19T15:49:52.132" v="263" actId="20577"/>
        <pc:sldMkLst>
          <pc:docMk/>
          <pc:sldMk cId="1238221271" sldId="465"/>
        </pc:sldMkLst>
        <pc:spChg chg="mod">
          <ac:chgData name="Jo Martin" userId="761fa3e2-dca2-489c-83b2-fff6418ebaed" providerId="ADAL" clId="{D451CB24-0DE9-4AE6-9C90-635784F7BA20}" dt="2024-03-19T15:47:53.795" v="19" actId="20577"/>
          <ac:spMkLst>
            <pc:docMk/>
            <pc:sldMk cId="1238221271" sldId="465"/>
            <ac:spMk id="29" creationId="{4B4D6226-8976-FD37-6422-4461004F9D27}"/>
          </ac:spMkLst>
        </pc:spChg>
        <pc:graphicFrameChg chg="modGraphic">
          <ac:chgData name="Jo Martin" userId="761fa3e2-dca2-489c-83b2-fff6418ebaed" providerId="ADAL" clId="{D451CB24-0DE9-4AE6-9C90-635784F7BA20}" dt="2024-03-19T15:49:52.132" v="263" actId="20577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del">
          <ac:chgData name="Jo Martin" userId="761fa3e2-dca2-489c-83b2-fff6418ebaed" providerId="ADAL" clId="{D451CB24-0DE9-4AE6-9C90-635784F7BA20}" dt="2024-03-19T15:47:38.669" v="3" actId="478"/>
          <ac:picMkLst>
            <pc:docMk/>
            <pc:sldMk cId="1238221271" sldId="465"/>
            <ac:picMk id="2" creationId="{0EEF3FE9-5AC9-9BDF-A590-B258D74503AE}"/>
          </ac:picMkLst>
        </pc:picChg>
        <pc:picChg chg="del">
          <ac:chgData name="Jo Martin" userId="761fa3e2-dca2-489c-83b2-fff6418ebaed" providerId="ADAL" clId="{D451CB24-0DE9-4AE6-9C90-635784F7BA20}" dt="2024-03-19T15:47:37.423" v="1" actId="478"/>
          <ac:picMkLst>
            <pc:docMk/>
            <pc:sldMk cId="1238221271" sldId="465"/>
            <ac:picMk id="25" creationId="{C7E5D847-8904-393D-96D1-550551E2CF56}"/>
          </ac:picMkLst>
        </pc:picChg>
        <pc:picChg chg="del">
          <ac:chgData name="Jo Martin" userId="761fa3e2-dca2-489c-83b2-fff6418ebaed" providerId="ADAL" clId="{D451CB24-0DE9-4AE6-9C90-635784F7BA20}" dt="2024-03-19T15:47:39.792" v="5" actId="478"/>
          <ac:picMkLst>
            <pc:docMk/>
            <pc:sldMk cId="1238221271" sldId="465"/>
            <ac:picMk id="26" creationId="{68C72081-2915-9DC5-CBE0-61EA7C0A6FF2}"/>
          </ac:picMkLst>
        </pc:picChg>
        <pc:picChg chg="del">
          <ac:chgData name="Jo Martin" userId="761fa3e2-dca2-489c-83b2-fff6418ebaed" providerId="ADAL" clId="{D451CB24-0DE9-4AE6-9C90-635784F7BA20}" dt="2024-03-19T15:47:38.139" v="2" actId="478"/>
          <ac:picMkLst>
            <pc:docMk/>
            <pc:sldMk cId="1238221271" sldId="465"/>
            <ac:picMk id="27" creationId="{4CC120E2-9BCC-BD1E-07DB-76E0B663F27B}"/>
          </ac:picMkLst>
        </pc:picChg>
        <pc:picChg chg="del">
          <ac:chgData name="Jo Martin" userId="761fa3e2-dca2-489c-83b2-fff6418ebaed" providerId="ADAL" clId="{D451CB24-0DE9-4AE6-9C90-635784F7BA20}" dt="2024-03-19T15:47:39.210" v="4" actId="478"/>
          <ac:picMkLst>
            <pc:docMk/>
            <pc:sldMk cId="1238221271" sldId="465"/>
            <ac:picMk id="28" creationId="{EA811C8C-8A42-8BDD-21DF-ED73C20D0A12}"/>
          </ac:picMkLst>
        </pc:picChg>
        <pc:picChg chg="mod">
          <ac:chgData name="Jo Martin" userId="761fa3e2-dca2-489c-83b2-fff6418ebaed" providerId="ADAL" clId="{D451CB24-0DE9-4AE6-9C90-635784F7BA20}" dt="2024-03-19T15:47:42.594" v="7" actId="1076"/>
          <ac:picMkLst>
            <pc:docMk/>
            <pc:sldMk cId="1238221271" sldId="465"/>
            <ac:picMk id="32" creationId="{D8362C90-9FCD-EE11-9325-C4CFC3654915}"/>
          </ac:picMkLst>
        </pc:picChg>
        <pc:picChg chg="del">
          <ac:chgData name="Jo Martin" userId="761fa3e2-dca2-489c-83b2-fff6418ebaed" providerId="ADAL" clId="{D451CB24-0DE9-4AE6-9C90-635784F7BA20}" dt="2024-03-19T15:47:40.210" v="6" actId="478"/>
          <ac:picMkLst>
            <pc:docMk/>
            <pc:sldMk cId="1238221271" sldId="465"/>
            <ac:picMk id="34" creationId="{1670CD79-8F97-C6BA-7594-12B9FD0F972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0F6600-FD2E-A54D-B3B4-8DE688ED65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16CA4-3C00-B84C-A9D0-3047015909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8D797D9-48B2-604A-AC02-9A7F195EAB7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A5295-BA4D-4D40-85D5-8C49593FAA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78885-9EAB-5946-B5C3-D6A89E264D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22ACA43-350B-B843-862B-E073B8620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97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FD58998-2919-A54F-AF05-76A49D1D830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52538"/>
            <a:ext cx="47799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DE7656D-EB89-994E-9FD9-E613F8085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4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2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5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4B4D6226-8976-FD37-6422-4461004F9D27}"/>
              </a:ext>
            </a:extLst>
          </p:cNvPr>
          <p:cNvSpPr txBox="1"/>
          <p:nvPr/>
        </p:nvSpPr>
        <p:spPr>
          <a:xfrm>
            <a:off x="378676" y="311172"/>
            <a:ext cx="5081006" cy="70801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algn="l"/>
            <a:r>
              <a:rPr lang="en-US" sz="4001" spc="0" baseline="0" dirty="0">
                <a:solidFill>
                  <a:srgbClr val="323232"/>
                </a:solidFill>
                <a:latin typeface="LondrinaSolid-Regular"/>
                <a:sym typeface="LondrinaSolid-Regular"/>
                <a:rtl val="0"/>
              </a:rPr>
              <a:t>Coverage </a:t>
            </a:r>
            <a:r>
              <a:rPr lang="en-US" sz="2000" dirty="0">
                <a:solidFill>
                  <a:srgbClr val="A6B13B"/>
                </a:solidFill>
                <a:latin typeface="LondrinaSolid-Regular"/>
                <a:sym typeface="LondrinaSolid-Regular"/>
                <a:rtl val="0"/>
              </a:rPr>
              <a:t>E</a:t>
            </a:r>
            <a:r>
              <a:rPr lang="en-US" sz="2000" spc="0" baseline="0" dirty="0">
                <a:solidFill>
                  <a:srgbClr val="A6B13B"/>
                </a:solidFill>
                <a:latin typeface="LondrinaSolid-Regular"/>
                <a:sym typeface="LondrinaSolid-Regular"/>
                <a:rtl val="0"/>
              </a:rPr>
              <a:t>arly Years Summer 1 2024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578819-006F-68CD-09E8-8DB34BB979AA}"/>
              </a:ext>
            </a:extLst>
          </p:cNvPr>
          <p:cNvSpPr txBox="1"/>
          <p:nvPr/>
        </p:nvSpPr>
        <p:spPr>
          <a:xfrm>
            <a:off x="9361103" y="7185123"/>
            <a:ext cx="969817" cy="21544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800">
                <a:solidFill>
                  <a:srgbClr val="323232"/>
                </a:solidFill>
                <a:latin typeface="RobotoCondensed-Regular"/>
                <a:ea typeface="RobotoCondensed-Regular"/>
                <a:cs typeface="RobotoCondensed-Regular"/>
                <a:sym typeface="RobotoCondensed-Regular"/>
                <a:rtl val="0"/>
              </a:rPr>
              <a:t>© Picture News 2024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D70389A-3B6E-674B-0B8C-3D335F070413}"/>
              </a:ext>
            </a:extLst>
          </p:cNvPr>
          <p:cNvGrpSpPr/>
          <p:nvPr/>
        </p:nvGrpSpPr>
        <p:grpSpPr>
          <a:xfrm>
            <a:off x="8661115" y="250756"/>
            <a:ext cx="1615709" cy="752719"/>
            <a:chOff x="8737600" y="281578"/>
            <a:chExt cx="1559772" cy="726659"/>
          </a:xfrm>
        </p:grpSpPr>
        <p:grpSp>
          <p:nvGrpSpPr>
            <p:cNvPr id="3" name="Graphic 4">
              <a:extLst>
                <a:ext uri="{FF2B5EF4-FFF2-40B4-BE49-F238E27FC236}">
                  <a16:creationId xmlns:a16="http://schemas.microsoft.com/office/drawing/2014/main" id="{EBE9137B-4EFD-D381-A065-8A228F047C13}"/>
                </a:ext>
              </a:extLst>
            </p:cNvPr>
            <p:cNvGrpSpPr/>
            <p:nvPr/>
          </p:nvGrpSpPr>
          <p:grpSpPr>
            <a:xfrm>
              <a:off x="8737600" y="281578"/>
              <a:ext cx="696127" cy="726659"/>
              <a:chOff x="2597366" y="355510"/>
              <a:chExt cx="519257" cy="542032"/>
            </a:xfrm>
            <a:effectLst>
              <a:glow rad="64790">
                <a:schemeClr val="tx1">
                  <a:alpha val="10000"/>
                </a:schemeClr>
              </a:glow>
            </a:effectLst>
          </p:grpSpPr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20B1BAD-6A96-F7FA-8603-89D3BAA3C4A7}"/>
                  </a:ext>
                </a:extLst>
              </p:cNvPr>
              <p:cNvSpPr/>
              <p:nvPr/>
            </p:nvSpPr>
            <p:spPr>
              <a:xfrm>
                <a:off x="2597366" y="355510"/>
                <a:ext cx="519257" cy="542032"/>
              </a:xfrm>
              <a:custGeom>
                <a:avLst/>
                <a:gdLst>
                  <a:gd name="connsiteX0" fmla="*/ 513329 w 519257"/>
                  <a:gd name="connsiteY0" fmla="*/ 287026 h 542032"/>
                  <a:gd name="connsiteX1" fmla="*/ 486779 w 519257"/>
                  <a:gd name="connsiteY1" fmla="*/ 265807 h 542032"/>
                  <a:gd name="connsiteX2" fmla="*/ 485001 w 519257"/>
                  <a:gd name="connsiteY2" fmla="*/ 243953 h 542032"/>
                  <a:gd name="connsiteX3" fmla="*/ 478523 w 519257"/>
                  <a:gd name="connsiteY3" fmla="*/ 218668 h 542032"/>
                  <a:gd name="connsiteX4" fmla="*/ 436730 w 519257"/>
                  <a:gd name="connsiteY4" fmla="*/ 160856 h 542032"/>
                  <a:gd name="connsiteX5" fmla="*/ 371945 w 519257"/>
                  <a:gd name="connsiteY5" fmla="*/ 136715 h 542032"/>
                  <a:gd name="connsiteX6" fmla="*/ 417295 w 519257"/>
                  <a:gd name="connsiteY6" fmla="*/ 50061 h 542032"/>
                  <a:gd name="connsiteX7" fmla="*/ 419073 w 519257"/>
                  <a:gd name="connsiteY7" fmla="*/ 31256 h 542032"/>
                  <a:gd name="connsiteX8" fmla="*/ 419708 w 519257"/>
                  <a:gd name="connsiteY8" fmla="*/ 23633 h 542032"/>
                  <a:gd name="connsiteX9" fmla="*/ 421486 w 519257"/>
                  <a:gd name="connsiteY9" fmla="*/ 0 h 542032"/>
                  <a:gd name="connsiteX10" fmla="*/ 370802 w 519257"/>
                  <a:gd name="connsiteY10" fmla="*/ 5336 h 542032"/>
                  <a:gd name="connsiteX11" fmla="*/ 352510 w 519257"/>
                  <a:gd name="connsiteY11" fmla="*/ 10673 h 542032"/>
                  <a:gd name="connsiteX12" fmla="*/ 283532 w 519257"/>
                  <a:gd name="connsiteY12" fmla="*/ 66706 h 542032"/>
                  <a:gd name="connsiteX13" fmla="*/ 265240 w 519257"/>
                  <a:gd name="connsiteY13" fmla="*/ 134428 h 542032"/>
                  <a:gd name="connsiteX14" fmla="*/ 181528 w 519257"/>
                  <a:gd name="connsiteY14" fmla="*/ 103172 h 542032"/>
                  <a:gd name="connsiteX15" fmla="*/ 115473 w 519257"/>
                  <a:gd name="connsiteY15" fmla="*/ 111431 h 542032"/>
                  <a:gd name="connsiteX16" fmla="*/ 52974 w 519257"/>
                  <a:gd name="connsiteY16" fmla="*/ 172165 h 542032"/>
                  <a:gd name="connsiteX17" fmla="*/ 48909 w 519257"/>
                  <a:gd name="connsiteY17" fmla="*/ 181059 h 542032"/>
                  <a:gd name="connsiteX18" fmla="*/ 47766 w 519257"/>
                  <a:gd name="connsiteY18" fmla="*/ 188682 h 542032"/>
                  <a:gd name="connsiteX19" fmla="*/ 11817 w 519257"/>
                  <a:gd name="connsiteY19" fmla="*/ 202786 h 542032"/>
                  <a:gd name="connsiteX20" fmla="*/ 3 w 519257"/>
                  <a:gd name="connsiteY20" fmla="*/ 239887 h 542032"/>
                  <a:gd name="connsiteX21" fmla="*/ 3560 w 519257"/>
                  <a:gd name="connsiteY21" fmla="*/ 330099 h 542032"/>
                  <a:gd name="connsiteX22" fmla="*/ 43574 w 519257"/>
                  <a:gd name="connsiteY22" fmla="*/ 375459 h 542032"/>
                  <a:gd name="connsiteX23" fmla="*/ 48909 w 519257"/>
                  <a:gd name="connsiteY23" fmla="*/ 376602 h 542032"/>
                  <a:gd name="connsiteX24" fmla="*/ 78380 w 519257"/>
                  <a:gd name="connsiteY24" fmla="*/ 447882 h 542032"/>
                  <a:gd name="connsiteX25" fmla="*/ 132622 w 519257"/>
                  <a:gd name="connsiteY25" fmla="*/ 511539 h 542032"/>
                  <a:gd name="connsiteX26" fmla="*/ 196899 w 519257"/>
                  <a:gd name="connsiteY26" fmla="*/ 522720 h 542032"/>
                  <a:gd name="connsiteX27" fmla="*/ 211634 w 519257"/>
                  <a:gd name="connsiteY27" fmla="*/ 520306 h 542032"/>
                  <a:gd name="connsiteX28" fmla="*/ 231069 w 519257"/>
                  <a:gd name="connsiteY28" fmla="*/ 527929 h 542032"/>
                  <a:gd name="connsiteX29" fmla="*/ 275276 w 519257"/>
                  <a:gd name="connsiteY29" fmla="*/ 542033 h 542032"/>
                  <a:gd name="connsiteX30" fmla="*/ 282389 w 519257"/>
                  <a:gd name="connsiteY30" fmla="*/ 541398 h 542032"/>
                  <a:gd name="connsiteX31" fmla="*/ 336631 w 519257"/>
                  <a:gd name="connsiteY31" fmla="*/ 522593 h 542032"/>
                  <a:gd name="connsiteX32" fmla="*/ 404973 w 519257"/>
                  <a:gd name="connsiteY32" fmla="*/ 461351 h 542032"/>
                  <a:gd name="connsiteX33" fmla="*/ 417295 w 519257"/>
                  <a:gd name="connsiteY33" fmla="*/ 445468 h 542032"/>
                  <a:gd name="connsiteX34" fmla="*/ 420851 w 519257"/>
                  <a:gd name="connsiteY34" fmla="*/ 440767 h 542032"/>
                  <a:gd name="connsiteX35" fmla="*/ 427330 w 519257"/>
                  <a:gd name="connsiteY35" fmla="*/ 441911 h 542032"/>
                  <a:gd name="connsiteX36" fmla="*/ 480301 w 519257"/>
                  <a:gd name="connsiteY36" fmla="*/ 411798 h 542032"/>
                  <a:gd name="connsiteX37" fmla="*/ 516886 w 519257"/>
                  <a:gd name="connsiteY37" fmla="*/ 321586 h 542032"/>
                  <a:gd name="connsiteX38" fmla="*/ 513329 w 519257"/>
                  <a:gd name="connsiteY38" fmla="*/ 287026 h 542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519257" h="542032">
                    <a:moveTo>
                      <a:pt x="513329" y="287026"/>
                    </a:moveTo>
                    <a:cubicBezTo>
                      <a:pt x="507485" y="276988"/>
                      <a:pt x="498593" y="269365"/>
                      <a:pt x="486779" y="265807"/>
                    </a:cubicBezTo>
                    <a:cubicBezTo>
                      <a:pt x="486144" y="258692"/>
                      <a:pt x="485636" y="251704"/>
                      <a:pt x="485001" y="243953"/>
                    </a:cubicBezTo>
                    <a:cubicBezTo>
                      <a:pt x="483858" y="235059"/>
                      <a:pt x="481444" y="226800"/>
                      <a:pt x="478523" y="218668"/>
                    </a:cubicBezTo>
                    <a:cubicBezTo>
                      <a:pt x="469631" y="193384"/>
                      <a:pt x="456166" y="174452"/>
                      <a:pt x="436730" y="160856"/>
                    </a:cubicBezTo>
                    <a:cubicBezTo>
                      <a:pt x="417930" y="147896"/>
                      <a:pt x="396716" y="139638"/>
                      <a:pt x="371945" y="136715"/>
                    </a:cubicBezTo>
                    <a:cubicBezTo>
                      <a:pt x="397224" y="116640"/>
                      <a:pt x="411959" y="88433"/>
                      <a:pt x="417295" y="50061"/>
                    </a:cubicBezTo>
                    <a:cubicBezTo>
                      <a:pt x="418438" y="43581"/>
                      <a:pt x="418438" y="37736"/>
                      <a:pt x="419073" y="31256"/>
                    </a:cubicBezTo>
                    <a:cubicBezTo>
                      <a:pt x="419708" y="28842"/>
                      <a:pt x="419708" y="25920"/>
                      <a:pt x="419708" y="23633"/>
                    </a:cubicBezTo>
                    <a:lnTo>
                      <a:pt x="421486" y="0"/>
                    </a:lnTo>
                    <a:cubicBezTo>
                      <a:pt x="421486" y="0"/>
                      <a:pt x="390872" y="0"/>
                      <a:pt x="370802" y="5336"/>
                    </a:cubicBezTo>
                    <a:cubicBezTo>
                      <a:pt x="364958" y="6480"/>
                      <a:pt x="358988" y="8259"/>
                      <a:pt x="352510" y="10673"/>
                    </a:cubicBezTo>
                    <a:cubicBezTo>
                      <a:pt x="320752" y="21854"/>
                      <a:pt x="297760" y="41294"/>
                      <a:pt x="283532" y="66706"/>
                    </a:cubicBezTo>
                    <a:cubicBezTo>
                      <a:pt x="270576" y="90339"/>
                      <a:pt x="267019" y="114988"/>
                      <a:pt x="265240" y="134428"/>
                    </a:cubicBezTo>
                    <a:cubicBezTo>
                      <a:pt x="236913" y="117275"/>
                      <a:pt x="209856" y="107365"/>
                      <a:pt x="181528" y="103172"/>
                    </a:cubicBezTo>
                    <a:cubicBezTo>
                      <a:pt x="157900" y="100249"/>
                      <a:pt x="136178" y="102536"/>
                      <a:pt x="115473" y="111431"/>
                    </a:cubicBezTo>
                    <a:cubicBezTo>
                      <a:pt x="88924" y="122612"/>
                      <a:pt x="68345" y="143195"/>
                      <a:pt x="52974" y="172165"/>
                    </a:cubicBezTo>
                    <a:cubicBezTo>
                      <a:pt x="51831" y="175087"/>
                      <a:pt x="50053" y="178009"/>
                      <a:pt x="48909" y="181059"/>
                    </a:cubicBezTo>
                    <a:lnTo>
                      <a:pt x="47766" y="188682"/>
                    </a:lnTo>
                    <a:cubicBezTo>
                      <a:pt x="30109" y="187539"/>
                      <a:pt x="18295" y="195798"/>
                      <a:pt x="11817" y="202786"/>
                    </a:cubicBezTo>
                    <a:cubicBezTo>
                      <a:pt x="-505" y="216889"/>
                      <a:pt x="3" y="234042"/>
                      <a:pt x="3" y="239887"/>
                    </a:cubicBezTo>
                    <a:cubicBezTo>
                      <a:pt x="3" y="239887"/>
                      <a:pt x="2925" y="311167"/>
                      <a:pt x="3560" y="330099"/>
                    </a:cubicBezTo>
                    <a:cubicBezTo>
                      <a:pt x="4703" y="353096"/>
                      <a:pt x="20709" y="371393"/>
                      <a:pt x="43574" y="375459"/>
                    </a:cubicBezTo>
                    <a:cubicBezTo>
                      <a:pt x="45352" y="376094"/>
                      <a:pt x="47131" y="376094"/>
                      <a:pt x="48909" y="376602"/>
                    </a:cubicBezTo>
                    <a:cubicBezTo>
                      <a:pt x="57166" y="403158"/>
                      <a:pt x="67201" y="426664"/>
                      <a:pt x="78380" y="447882"/>
                    </a:cubicBezTo>
                    <a:cubicBezTo>
                      <a:pt x="89559" y="468466"/>
                      <a:pt x="105437" y="493878"/>
                      <a:pt x="132622" y="511539"/>
                    </a:cubicBezTo>
                    <a:cubicBezTo>
                      <a:pt x="152692" y="524499"/>
                      <a:pt x="174414" y="528692"/>
                      <a:pt x="196899" y="522720"/>
                    </a:cubicBezTo>
                    <a:cubicBezTo>
                      <a:pt x="201599" y="521576"/>
                      <a:pt x="206299" y="520941"/>
                      <a:pt x="211634" y="520306"/>
                    </a:cubicBezTo>
                    <a:cubicBezTo>
                      <a:pt x="217477" y="519671"/>
                      <a:pt x="223448" y="522720"/>
                      <a:pt x="231069" y="527929"/>
                    </a:cubicBezTo>
                    <a:cubicBezTo>
                      <a:pt x="244026" y="537332"/>
                      <a:pt x="258762" y="542033"/>
                      <a:pt x="275276" y="542033"/>
                    </a:cubicBezTo>
                    <a:cubicBezTo>
                      <a:pt x="277689" y="542033"/>
                      <a:pt x="279976" y="542033"/>
                      <a:pt x="282389" y="541398"/>
                    </a:cubicBezTo>
                    <a:cubicBezTo>
                      <a:pt x="300681" y="539619"/>
                      <a:pt x="317703" y="533774"/>
                      <a:pt x="336631" y="522593"/>
                    </a:cubicBezTo>
                    <a:cubicBezTo>
                      <a:pt x="360258" y="508489"/>
                      <a:pt x="381472" y="489558"/>
                      <a:pt x="404973" y="461351"/>
                    </a:cubicBezTo>
                    <a:cubicBezTo>
                      <a:pt x="409673" y="455506"/>
                      <a:pt x="413865" y="450169"/>
                      <a:pt x="417295" y="445468"/>
                    </a:cubicBezTo>
                    <a:lnTo>
                      <a:pt x="420851" y="440767"/>
                    </a:lnTo>
                    <a:lnTo>
                      <a:pt x="427330" y="441911"/>
                    </a:lnTo>
                    <a:cubicBezTo>
                      <a:pt x="451465" y="445468"/>
                      <a:pt x="470393" y="434795"/>
                      <a:pt x="480301" y="411798"/>
                    </a:cubicBezTo>
                    <a:cubicBezTo>
                      <a:pt x="485636" y="399981"/>
                      <a:pt x="512058" y="335181"/>
                      <a:pt x="516886" y="321586"/>
                    </a:cubicBezTo>
                    <a:cubicBezTo>
                      <a:pt x="520950" y="310659"/>
                      <a:pt x="519807" y="297699"/>
                      <a:pt x="513329" y="2870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33390859-B733-032A-7FF3-98F319521993}"/>
                  </a:ext>
                </a:extLst>
              </p:cNvPr>
              <p:cNvSpPr/>
              <p:nvPr/>
            </p:nvSpPr>
            <p:spPr>
              <a:xfrm>
                <a:off x="2660376" y="479265"/>
                <a:ext cx="402702" cy="396790"/>
              </a:xfrm>
              <a:custGeom>
                <a:avLst/>
                <a:gdLst>
                  <a:gd name="connsiteX0" fmla="*/ 222810 w 402702"/>
                  <a:gd name="connsiteY0" fmla="*/ 257040 h 396790"/>
                  <a:gd name="connsiteX1" fmla="*/ 222810 w 402702"/>
                  <a:gd name="connsiteY1" fmla="*/ 139130 h 396790"/>
                  <a:gd name="connsiteX2" fmla="*/ 402556 w 402702"/>
                  <a:gd name="connsiteY2" fmla="*/ 159713 h 396790"/>
                  <a:gd name="connsiteX3" fmla="*/ 395443 w 402702"/>
                  <a:gd name="connsiteY3" fmla="*/ 101901 h 396790"/>
                  <a:gd name="connsiteX4" fmla="*/ 361907 w 402702"/>
                  <a:gd name="connsiteY4" fmla="*/ 54763 h 396790"/>
                  <a:gd name="connsiteX5" fmla="*/ 289373 w 402702"/>
                  <a:gd name="connsiteY5" fmla="*/ 33544 h 396790"/>
                  <a:gd name="connsiteX6" fmla="*/ 218110 w 402702"/>
                  <a:gd name="connsiteY6" fmla="*/ 44090 h 396790"/>
                  <a:gd name="connsiteX7" fmla="*/ 211631 w 402702"/>
                  <a:gd name="connsiteY7" fmla="*/ 42311 h 396790"/>
                  <a:gd name="connsiteX8" fmla="*/ 117375 w 402702"/>
                  <a:gd name="connsiteY8" fmla="*/ 1017 h 396790"/>
                  <a:gd name="connsiteX9" fmla="*/ 63134 w 402702"/>
                  <a:gd name="connsiteY9" fmla="*/ 7497 h 396790"/>
                  <a:gd name="connsiteX10" fmla="*/ 11814 w 402702"/>
                  <a:gd name="connsiteY10" fmla="*/ 58193 h 396790"/>
                  <a:gd name="connsiteX11" fmla="*/ 0 w 402702"/>
                  <a:gd name="connsiteY11" fmla="*/ 88814 h 396790"/>
                  <a:gd name="connsiteX12" fmla="*/ 170855 w 402702"/>
                  <a:gd name="connsiteY12" fmla="*/ 133031 h 396790"/>
                  <a:gd name="connsiteX13" fmla="*/ 129570 w 402702"/>
                  <a:gd name="connsiteY13" fmla="*/ 244970 h 396790"/>
                  <a:gd name="connsiteX14" fmla="*/ 3430 w 402702"/>
                  <a:gd name="connsiteY14" fmla="*/ 233788 h 396790"/>
                  <a:gd name="connsiteX15" fmla="*/ 35822 w 402702"/>
                  <a:gd name="connsiteY15" fmla="*/ 313963 h 396790"/>
                  <a:gd name="connsiteX16" fmla="*/ 82950 w 402702"/>
                  <a:gd name="connsiteY16" fmla="*/ 369995 h 396790"/>
                  <a:gd name="connsiteX17" fmla="*/ 129443 w 402702"/>
                  <a:gd name="connsiteY17" fmla="*/ 378254 h 396790"/>
                  <a:gd name="connsiteX18" fmla="*/ 148878 w 402702"/>
                  <a:gd name="connsiteY18" fmla="*/ 375332 h 396790"/>
                  <a:gd name="connsiteX19" fmla="*/ 181906 w 402702"/>
                  <a:gd name="connsiteY19" fmla="*/ 387148 h 396790"/>
                  <a:gd name="connsiteX20" fmla="*/ 217856 w 402702"/>
                  <a:gd name="connsiteY20" fmla="*/ 396551 h 396790"/>
                  <a:gd name="connsiteX21" fmla="*/ 262697 w 402702"/>
                  <a:gd name="connsiteY21" fmla="*/ 380668 h 396790"/>
                  <a:gd name="connsiteX22" fmla="*/ 325704 w 402702"/>
                  <a:gd name="connsiteY22" fmla="*/ 324127 h 396790"/>
                  <a:gd name="connsiteX23" fmla="*/ 348696 w 402702"/>
                  <a:gd name="connsiteY23" fmla="*/ 294014 h 396790"/>
                  <a:gd name="connsiteX24" fmla="*/ 222810 w 402702"/>
                  <a:gd name="connsiteY24" fmla="*/ 257040 h 396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02702" h="396790">
                    <a:moveTo>
                      <a:pt x="222810" y="257040"/>
                    </a:moveTo>
                    <a:lnTo>
                      <a:pt x="222810" y="139130"/>
                    </a:lnTo>
                    <a:lnTo>
                      <a:pt x="402556" y="159713"/>
                    </a:lnTo>
                    <a:cubicBezTo>
                      <a:pt x="403191" y="140273"/>
                      <a:pt x="401921" y="120833"/>
                      <a:pt x="395443" y="101901"/>
                    </a:cubicBezTo>
                    <a:cubicBezTo>
                      <a:pt x="388964" y="83097"/>
                      <a:pt x="378294" y="66579"/>
                      <a:pt x="361907" y="54763"/>
                    </a:cubicBezTo>
                    <a:cubicBezTo>
                      <a:pt x="340058" y="39388"/>
                      <a:pt x="315414" y="33544"/>
                      <a:pt x="289373" y="33544"/>
                    </a:cubicBezTo>
                    <a:cubicBezTo>
                      <a:pt x="265237" y="32908"/>
                      <a:pt x="241102" y="37101"/>
                      <a:pt x="218110" y="44090"/>
                    </a:cubicBezTo>
                    <a:cubicBezTo>
                      <a:pt x="216331" y="44725"/>
                      <a:pt x="212774" y="43454"/>
                      <a:pt x="211631" y="42311"/>
                    </a:cubicBezTo>
                    <a:cubicBezTo>
                      <a:pt x="183304" y="21727"/>
                      <a:pt x="152689" y="5718"/>
                      <a:pt x="117375" y="1017"/>
                    </a:cubicBezTo>
                    <a:cubicBezTo>
                      <a:pt x="98575" y="-1397"/>
                      <a:pt x="80283" y="381"/>
                      <a:pt x="63134" y="7497"/>
                    </a:cubicBezTo>
                    <a:cubicBezTo>
                      <a:pt x="39506" y="17534"/>
                      <a:pt x="23119" y="35831"/>
                      <a:pt x="11814" y="58193"/>
                    </a:cubicBezTo>
                    <a:cubicBezTo>
                      <a:pt x="7114" y="67596"/>
                      <a:pt x="4192" y="78777"/>
                      <a:pt x="0" y="88814"/>
                    </a:cubicBezTo>
                    <a:lnTo>
                      <a:pt x="170855" y="133031"/>
                    </a:lnTo>
                    <a:lnTo>
                      <a:pt x="129570" y="244970"/>
                    </a:lnTo>
                    <a:lnTo>
                      <a:pt x="3430" y="233788"/>
                    </a:lnTo>
                    <a:cubicBezTo>
                      <a:pt x="4065" y="235567"/>
                      <a:pt x="19309" y="286264"/>
                      <a:pt x="35822" y="313963"/>
                    </a:cubicBezTo>
                    <a:cubicBezTo>
                      <a:pt x="48144" y="335181"/>
                      <a:pt x="61736" y="355765"/>
                      <a:pt x="82950" y="369995"/>
                    </a:cubicBezTo>
                    <a:cubicBezTo>
                      <a:pt x="97686" y="379398"/>
                      <a:pt x="112421" y="382956"/>
                      <a:pt x="129443" y="378254"/>
                    </a:cubicBezTo>
                    <a:cubicBezTo>
                      <a:pt x="135922" y="376475"/>
                      <a:pt x="141765" y="375840"/>
                      <a:pt x="148878" y="375332"/>
                    </a:cubicBezTo>
                    <a:cubicBezTo>
                      <a:pt x="161200" y="374697"/>
                      <a:pt x="171871" y="379398"/>
                      <a:pt x="181906" y="387148"/>
                    </a:cubicBezTo>
                    <a:cubicBezTo>
                      <a:pt x="192450" y="394772"/>
                      <a:pt x="204898" y="397694"/>
                      <a:pt x="217856" y="396551"/>
                    </a:cubicBezTo>
                    <a:cubicBezTo>
                      <a:pt x="234369" y="395407"/>
                      <a:pt x="249105" y="388927"/>
                      <a:pt x="262697" y="380668"/>
                    </a:cubicBezTo>
                    <a:cubicBezTo>
                      <a:pt x="287468" y="365294"/>
                      <a:pt x="307538" y="345346"/>
                      <a:pt x="325704" y="324127"/>
                    </a:cubicBezTo>
                    <a:cubicBezTo>
                      <a:pt x="333960" y="314725"/>
                      <a:pt x="341074" y="304052"/>
                      <a:pt x="348696" y="294014"/>
                    </a:cubicBezTo>
                    <a:lnTo>
                      <a:pt x="222810" y="257040"/>
                    </a:lnTo>
                    <a:close/>
                  </a:path>
                </a:pathLst>
              </a:custGeom>
              <a:solidFill>
                <a:srgbClr val="A6B03B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4CC5FE4D-AEA3-B64A-8F20-075E28BAD77C}"/>
                  </a:ext>
                </a:extLst>
              </p:cNvPr>
              <p:cNvSpPr/>
              <p:nvPr/>
            </p:nvSpPr>
            <p:spPr>
              <a:xfrm>
                <a:off x="2618710" y="566358"/>
                <a:ext cx="475389" cy="212057"/>
              </a:xfrm>
              <a:custGeom>
                <a:avLst/>
                <a:gdLst>
                  <a:gd name="connsiteX0" fmla="*/ 456544 w 475389"/>
                  <a:gd name="connsiteY0" fmla="*/ 75034 h 212057"/>
                  <a:gd name="connsiteX1" fmla="*/ 280989 w 475389"/>
                  <a:gd name="connsiteY1" fmla="*/ 44413 h 212057"/>
                  <a:gd name="connsiteX2" fmla="*/ 252153 w 475389"/>
                  <a:gd name="connsiteY2" fmla="*/ 68046 h 212057"/>
                  <a:gd name="connsiteX3" fmla="*/ 252153 w 475389"/>
                  <a:gd name="connsiteY3" fmla="*/ 79862 h 212057"/>
                  <a:gd name="connsiteX4" fmla="*/ 217982 w 475389"/>
                  <a:gd name="connsiteY4" fmla="*/ 74018 h 212057"/>
                  <a:gd name="connsiteX5" fmla="*/ 221539 w 475389"/>
                  <a:gd name="connsiteY5" fmla="*/ 65759 h 212057"/>
                  <a:gd name="connsiteX6" fmla="*/ 203247 w 475389"/>
                  <a:gd name="connsiteY6" fmla="*/ 31580 h 212057"/>
                  <a:gd name="connsiteX7" fmla="*/ 28836 w 475389"/>
                  <a:gd name="connsiteY7" fmla="*/ 323 h 212057"/>
                  <a:gd name="connsiteX8" fmla="*/ 6479 w 475389"/>
                  <a:gd name="connsiteY8" fmla="*/ 7439 h 212057"/>
                  <a:gd name="connsiteX9" fmla="*/ 0 w 475389"/>
                  <a:gd name="connsiteY9" fmla="*/ 29293 h 212057"/>
                  <a:gd name="connsiteX10" fmla="*/ 3557 w 475389"/>
                  <a:gd name="connsiteY10" fmla="*/ 119505 h 212057"/>
                  <a:gd name="connsiteX11" fmla="*/ 25914 w 475389"/>
                  <a:gd name="connsiteY11" fmla="*/ 144281 h 212057"/>
                  <a:gd name="connsiteX12" fmla="*/ 159041 w 475389"/>
                  <a:gd name="connsiteY12" fmla="*/ 167279 h 212057"/>
                  <a:gd name="connsiteX13" fmla="*/ 184955 w 475389"/>
                  <a:gd name="connsiteY13" fmla="*/ 154319 h 212057"/>
                  <a:gd name="connsiteX14" fmla="*/ 211504 w 475389"/>
                  <a:gd name="connsiteY14" fmla="*/ 90662 h 212057"/>
                  <a:gd name="connsiteX15" fmla="*/ 253297 w 475389"/>
                  <a:gd name="connsiteY15" fmla="*/ 98286 h 212057"/>
                  <a:gd name="connsiteX16" fmla="*/ 255710 w 475389"/>
                  <a:gd name="connsiteY16" fmla="*/ 163721 h 212057"/>
                  <a:gd name="connsiteX17" fmla="*/ 275781 w 475389"/>
                  <a:gd name="connsiteY17" fmla="*/ 187862 h 212057"/>
                  <a:gd name="connsiteX18" fmla="*/ 408400 w 475389"/>
                  <a:gd name="connsiteY18" fmla="*/ 211495 h 212057"/>
                  <a:gd name="connsiteX19" fmla="*/ 437870 w 475389"/>
                  <a:gd name="connsiteY19" fmla="*/ 194977 h 212057"/>
                  <a:gd name="connsiteX20" fmla="*/ 452606 w 475389"/>
                  <a:gd name="connsiteY20" fmla="*/ 159655 h 212057"/>
                  <a:gd name="connsiteX21" fmla="*/ 473820 w 475389"/>
                  <a:gd name="connsiteY21" fmla="*/ 106036 h 212057"/>
                  <a:gd name="connsiteX22" fmla="*/ 456544 w 475389"/>
                  <a:gd name="connsiteY22" fmla="*/ 75034 h 212057"/>
                  <a:gd name="connsiteX23" fmla="*/ 205025 w 475389"/>
                  <a:gd name="connsiteY23" fmla="*/ 59660 h 212057"/>
                  <a:gd name="connsiteX24" fmla="*/ 170219 w 475389"/>
                  <a:gd name="connsiteY24" fmla="*/ 144535 h 212057"/>
                  <a:gd name="connsiteX25" fmla="*/ 159676 w 475389"/>
                  <a:gd name="connsiteY25" fmla="*/ 149872 h 212057"/>
                  <a:gd name="connsiteX26" fmla="*/ 31249 w 475389"/>
                  <a:gd name="connsiteY26" fmla="*/ 127509 h 212057"/>
                  <a:gd name="connsiteX27" fmla="*/ 23627 w 475389"/>
                  <a:gd name="connsiteY27" fmla="*/ 124587 h 212057"/>
                  <a:gd name="connsiteX28" fmla="*/ 21214 w 475389"/>
                  <a:gd name="connsiteY28" fmla="*/ 116328 h 212057"/>
                  <a:gd name="connsiteX29" fmla="*/ 17657 w 475389"/>
                  <a:gd name="connsiteY29" fmla="*/ 30309 h 212057"/>
                  <a:gd name="connsiteX30" fmla="*/ 17657 w 475389"/>
                  <a:gd name="connsiteY30" fmla="*/ 27387 h 212057"/>
                  <a:gd name="connsiteX31" fmla="*/ 28201 w 475389"/>
                  <a:gd name="connsiteY31" fmla="*/ 18493 h 212057"/>
                  <a:gd name="connsiteX32" fmla="*/ 197912 w 475389"/>
                  <a:gd name="connsiteY32" fmla="*/ 47970 h 212057"/>
                  <a:gd name="connsiteX33" fmla="*/ 205025 w 475389"/>
                  <a:gd name="connsiteY33" fmla="*/ 50893 h 212057"/>
                  <a:gd name="connsiteX34" fmla="*/ 205025 w 475389"/>
                  <a:gd name="connsiteY34" fmla="*/ 59660 h 212057"/>
                  <a:gd name="connsiteX35" fmla="*/ 456544 w 475389"/>
                  <a:gd name="connsiteY35" fmla="*/ 103368 h 212057"/>
                  <a:gd name="connsiteX36" fmla="*/ 422373 w 475389"/>
                  <a:gd name="connsiteY36" fmla="*/ 186465 h 212057"/>
                  <a:gd name="connsiteX37" fmla="*/ 410559 w 475389"/>
                  <a:gd name="connsiteY37" fmla="*/ 192945 h 212057"/>
                  <a:gd name="connsiteX38" fmla="*/ 283276 w 475389"/>
                  <a:gd name="connsiteY38" fmla="*/ 171090 h 212057"/>
                  <a:gd name="connsiteX39" fmla="*/ 273876 w 475389"/>
                  <a:gd name="connsiteY39" fmla="*/ 165754 h 212057"/>
                  <a:gd name="connsiteX40" fmla="*/ 272732 w 475389"/>
                  <a:gd name="connsiteY40" fmla="*/ 158130 h 212057"/>
                  <a:gd name="connsiteX41" fmla="*/ 269175 w 475389"/>
                  <a:gd name="connsiteY41" fmla="*/ 72112 h 212057"/>
                  <a:gd name="connsiteX42" fmla="*/ 269810 w 475389"/>
                  <a:gd name="connsiteY42" fmla="*/ 64996 h 212057"/>
                  <a:gd name="connsiteX43" fmla="*/ 276289 w 475389"/>
                  <a:gd name="connsiteY43" fmla="*/ 60930 h 212057"/>
                  <a:gd name="connsiteX44" fmla="*/ 450700 w 475389"/>
                  <a:gd name="connsiteY44" fmla="*/ 91552 h 212057"/>
                  <a:gd name="connsiteX45" fmla="*/ 458322 w 475389"/>
                  <a:gd name="connsiteY45" fmla="*/ 95109 h 212057"/>
                  <a:gd name="connsiteX46" fmla="*/ 456544 w 475389"/>
                  <a:gd name="connsiteY46" fmla="*/ 103368 h 212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75389" h="212057">
                    <a:moveTo>
                      <a:pt x="456544" y="75034"/>
                    </a:moveTo>
                    <a:cubicBezTo>
                      <a:pt x="452479" y="73890"/>
                      <a:pt x="323925" y="52036"/>
                      <a:pt x="280989" y="44413"/>
                    </a:cubicBezTo>
                    <a:cubicBezTo>
                      <a:pt x="264475" y="41490"/>
                      <a:pt x="252661" y="51528"/>
                      <a:pt x="252153" y="68046"/>
                    </a:cubicBezTo>
                    <a:lnTo>
                      <a:pt x="252153" y="79862"/>
                    </a:lnTo>
                    <a:cubicBezTo>
                      <a:pt x="240340" y="77448"/>
                      <a:pt x="229161" y="75796"/>
                      <a:pt x="217982" y="74018"/>
                    </a:cubicBezTo>
                    <a:cubicBezTo>
                      <a:pt x="219126" y="71095"/>
                      <a:pt x="220396" y="68173"/>
                      <a:pt x="221539" y="65759"/>
                    </a:cubicBezTo>
                    <a:cubicBezTo>
                      <a:pt x="227383" y="50385"/>
                      <a:pt x="222174" y="33994"/>
                      <a:pt x="203247" y="31580"/>
                    </a:cubicBezTo>
                    <a:cubicBezTo>
                      <a:pt x="193212" y="29801"/>
                      <a:pt x="32901" y="959"/>
                      <a:pt x="28836" y="323"/>
                    </a:cubicBezTo>
                    <a:cubicBezTo>
                      <a:pt x="19944" y="-820"/>
                      <a:pt x="12322" y="959"/>
                      <a:pt x="6479" y="7439"/>
                    </a:cubicBezTo>
                    <a:cubicBezTo>
                      <a:pt x="635" y="13919"/>
                      <a:pt x="0" y="21034"/>
                      <a:pt x="0" y="29293"/>
                    </a:cubicBezTo>
                    <a:lnTo>
                      <a:pt x="3557" y="119505"/>
                    </a:lnTo>
                    <a:cubicBezTo>
                      <a:pt x="4192" y="132465"/>
                      <a:pt x="12957" y="141867"/>
                      <a:pt x="25914" y="144281"/>
                    </a:cubicBezTo>
                    <a:cubicBezTo>
                      <a:pt x="31757" y="145425"/>
                      <a:pt x="130205" y="161942"/>
                      <a:pt x="159041" y="167279"/>
                    </a:cubicBezTo>
                    <a:cubicBezTo>
                      <a:pt x="169076" y="169057"/>
                      <a:pt x="181398" y="162577"/>
                      <a:pt x="184955" y="154319"/>
                    </a:cubicBezTo>
                    <a:cubicBezTo>
                      <a:pt x="187877" y="147203"/>
                      <a:pt x="205534" y="105401"/>
                      <a:pt x="211504" y="90662"/>
                    </a:cubicBezTo>
                    <a:cubicBezTo>
                      <a:pt x="225604" y="93076"/>
                      <a:pt x="239832" y="95999"/>
                      <a:pt x="253297" y="98286"/>
                    </a:cubicBezTo>
                    <a:cubicBezTo>
                      <a:pt x="254440" y="120648"/>
                      <a:pt x="255075" y="141867"/>
                      <a:pt x="255710" y="163721"/>
                    </a:cubicBezTo>
                    <a:cubicBezTo>
                      <a:pt x="256345" y="175537"/>
                      <a:pt x="264602" y="185575"/>
                      <a:pt x="275781" y="187862"/>
                    </a:cubicBezTo>
                    <a:cubicBezTo>
                      <a:pt x="305887" y="193199"/>
                      <a:pt x="402429" y="210225"/>
                      <a:pt x="408400" y="211495"/>
                    </a:cubicBezTo>
                    <a:cubicBezTo>
                      <a:pt x="423135" y="213909"/>
                      <a:pt x="432535" y="208573"/>
                      <a:pt x="437870" y="194977"/>
                    </a:cubicBezTo>
                    <a:cubicBezTo>
                      <a:pt x="442571" y="183161"/>
                      <a:pt x="447906" y="171345"/>
                      <a:pt x="452606" y="159655"/>
                    </a:cubicBezTo>
                    <a:cubicBezTo>
                      <a:pt x="459719" y="141994"/>
                      <a:pt x="467341" y="123697"/>
                      <a:pt x="473820" y="106036"/>
                    </a:cubicBezTo>
                    <a:cubicBezTo>
                      <a:pt x="479028" y="91552"/>
                      <a:pt x="470771" y="77956"/>
                      <a:pt x="456544" y="75034"/>
                    </a:cubicBezTo>
                    <a:close/>
                    <a:moveTo>
                      <a:pt x="205025" y="59660"/>
                    </a:moveTo>
                    <a:cubicBezTo>
                      <a:pt x="193847" y="87994"/>
                      <a:pt x="182033" y="116201"/>
                      <a:pt x="170219" y="144535"/>
                    </a:cubicBezTo>
                    <a:cubicBezTo>
                      <a:pt x="168441" y="149236"/>
                      <a:pt x="164376" y="150380"/>
                      <a:pt x="159676" y="149872"/>
                    </a:cubicBezTo>
                    <a:cubicBezTo>
                      <a:pt x="129570" y="144535"/>
                      <a:pt x="44206" y="129288"/>
                      <a:pt x="31249" y="127509"/>
                    </a:cubicBezTo>
                    <a:cubicBezTo>
                      <a:pt x="27184" y="126874"/>
                      <a:pt x="24771" y="126366"/>
                      <a:pt x="23627" y="124587"/>
                    </a:cubicBezTo>
                    <a:cubicBezTo>
                      <a:pt x="21849" y="122808"/>
                      <a:pt x="21214" y="120521"/>
                      <a:pt x="21214" y="116328"/>
                    </a:cubicBezTo>
                    <a:cubicBezTo>
                      <a:pt x="20579" y="102225"/>
                      <a:pt x="18292" y="44413"/>
                      <a:pt x="17657" y="30309"/>
                    </a:cubicBezTo>
                    <a:lnTo>
                      <a:pt x="17657" y="27387"/>
                    </a:lnTo>
                    <a:cubicBezTo>
                      <a:pt x="17657" y="19128"/>
                      <a:pt x="20071" y="17349"/>
                      <a:pt x="28201" y="18493"/>
                    </a:cubicBezTo>
                    <a:cubicBezTo>
                      <a:pt x="65293" y="24973"/>
                      <a:pt x="178476" y="45048"/>
                      <a:pt x="197912" y="47970"/>
                    </a:cubicBezTo>
                    <a:cubicBezTo>
                      <a:pt x="201469" y="48606"/>
                      <a:pt x="203755" y="49114"/>
                      <a:pt x="205025" y="50893"/>
                    </a:cubicBezTo>
                    <a:cubicBezTo>
                      <a:pt x="207312" y="51401"/>
                      <a:pt x="207312" y="54450"/>
                      <a:pt x="205025" y="59660"/>
                    </a:cubicBezTo>
                    <a:close/>
                    <a:moveTo>
                      <a:pt x="456544" y="103368"/>
                    </a:moveTo>
                    <a:cubicBezTo>
                      <a:pt x="451208" y="116963"/>
                      <a:pt x="428216" y="172361"/>
                      <a:pt x="422373" y="186465"/>
                    </a:cubicBezTo>
                    <a:cubicBezTo>
                      <a:pt x="419959" y="192309"/>
                      <a:pt x="417038" y="194088"/>
                      <a:pt x="410559" y="192945"/>
                    </a:cubicBezTo>
                    <a:cubicBezTo>
                      <a:pt x="368131" y="185829"/>
                      <a:pt x="325703" y="178206"/>
                      <a:pt x="283276" y="171090"/>
                    </a:cubicBezTo>
                    <a:cubicBezTo>
                      <a:pt x="277940" y="169947"/>
                      <a:pt x="275019" y="168676"/>
                      <a:pt x="273876" y="165754"/>
                    </a:cubicBezTo>
                    <a:cubicBezTo>
                      <a:pt x="272732" y="163975"/>
                      <a:pt x="272732" y="161688"/>
                      <a:pt x="272732" y="158130"/>
                    </a:cubicBezTo>
                    <a:cubicBezTo>
                      <a:pt x="271589" y="129288"/>
                      <a:pt x="270319" y="100954"/>
                      <a:pt x="269175" y="72112"/>
                    </a:cubicBezTo>
                    <a:cubicBezTo>
                      <a:pt x="269175" y="69697"/>
                      <a:pt x="268540" y="67410"/>
                      <a:pt x="269810" y="64996"/>
                    </a:cubicBezTo>
                    <a:cubicBezTo>
                      <a:pt x="270954" y="62582"/>
                      <a:pt x="272732" y="59660"/>
                      <a:pt x="276289" y="60930"/>
                    </a:cubicBezTo>
                    <a:cubicBezTo>
                      <a:pt x="290389" y="63345"/>
                      <a:pt x="407129" y="83928"/>
                      <a:pt x="450700" y="91552"/>
                    </a:cubicBezTo>
                    <a:cubicBezTo>
                      <a:pt x="454765" y="92187"/>
                      <a:pt x="457179" y="93330"/>
                      <a:pt x="458322" y="95109"/>
                    </a:cubicBezTo>
                    <a:cubicBezTo>
                      <a:pt x="458957" y="96888"/>
                      <a:pt x="458322" y="99175"/>
                      <a:pt x="456544" y="103368"/>
                    </a:cubicBezTo>
                    <a:close/>
                  </a:path>
                </a:pathLst>
              </a:custGeom>
              <a:solidFill>
                <a:srgbClr val="6B7628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04143085-0705-073C-7C21-113B9107DA81}"/>
                  </a:ext>
                </a:extLst>
              </p:cNvPr>
              <p:cNvSpPr/>
              <p:nvPr/>
            </p:nvSpPr>
            <p:spPr>
              <a:xfrm>
                <a:off x="2773726" y="752736"/>
                <a:ext cx="115593" cy="44430"/>
              </a:xfrm>
              <a:custGeom>
                <a:avLst/>
                <a:gdLst>
                  <a:gd name="connsiteX0" fmla="*/ 60680 w 115593"/>
                  <a:gd name="connsiteY0" fmla="*/ 44431 h 44430"/>
                  <a:gd name="connsiteX1" fmla="*/ 48613 w 115593"/>
                  <a:gd name="connsiteY1" fmla="*/ 43541 h 44430"/>
                  <a:gd name="connsiteX2" fmla="*/ 468 w 115593"/>
                  <a:gd name="connsiteY2" fmla="*/ 8219 h 44430"/>
                  <a:gd name="connsiteX3" fmla="*/ 3644 w 115593"/>
                  <a:gd name="connsiteY3" fmla="*/ 469 h 44430"/>
                  <a:gd name="connsiteX4" fmla="*/ 11393 w 115593"/>
                  <a:gd name="connsiteY4" fmla="*/ 3645 h 44430"/>
                  <a:gd name="connsiteX5" fmla="*/ 50518 w 115593"/>
                  <a:gd name="connsiteY5" fmla="*/ 31979 h 44430"/>
                  <a:gd name="connsiteX6" fmla="*/ 106538 w 115593"/>
                  <a:gd name="connsiteY6" fmla="*/ 19909 h 44430"/>
                  <a:gd name="connsiteX7" fmla="*/ 114668 w 115593"/>
                  <a:gd name="connsiteY7" fmla="*/ 21687 h 44430"/>
                  <a:gd name="connsiteX8" fmla="*/ 112890 w 115593"/>
                  <a:gd name="connsiteY8" fmla="*/ 29819 h 44430"/>
                  <a:gd name="connsiteX9" fmla="*/ 60680 w 115593"/>
                  <a:gd name="connsiteY9" fmla="*/ 44431 h 44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5593" h="44430">
                    <a:moveTo>
                      <a:pt x="60680" y="44431"/>
                    </a:moveTo>
                    <a:cubicBezTo>
                      <a:pt x="56743" y="44431"/>
                      <a:pt x="52678" y="44177"/>
                      <a:pt x="48613" y="43541"/>
                    </a:cubicBezTo>
                    <a:cubicBezTo>
                      <a:pt x="13298" y="37824"/>
                      <a:pt x="976" y="9363"/>
                      <a:pt x="468" y="8219"/>
                    </a:cubicBezTo>
                    <a:cubicBezTo>
                      <a:pt x="-802" y="5170"/>
                      <a:pt x="595" y="1739"/>
                      <a:pt x="3644" y="469"/>
                    </a:cubicBezTo>
                    <a:cubicBezTo>
                      <a:pt x="6693" y="-802"/>
                      <a:pt x="10123" y="596"/>
                      <a:pt x="11393" y="3645"/>
                    </a:cubicBezTo>
                    <a:cubicBezTo>
                      <a:pt x="11774" y="4661"/>
                      <a:pt x="21936" y="27278"/>
                      <a:pt x="50518" y="31979"/>
                    </a:cubicBezTo>
                    <a:cubicBezTo>
                      <a:pt x="80116" y="36299"/>
                      <a:pt x="106284" y="20036"/>
                      <a:pt x="106538" y="19909"/>
                    </a:cubicBezTo>
                    <a:cubicBezTo>
                      <a:pt x="109333" y="18130"/>
                      <a:pt x="112890" y="19019"/>
                      <a:pt x="114668" y="21687"/>
                    </a:cubicBezTo>
                    <a:cubicBezTo>
                      <a:pt x="116446" y="24483"/>
                      <a:pt x="115557" y="28040"/>
                      <a:pt x="112890" y="29819"/>
                    </a:cubicBezTo>
                    <a:cubicBezTo>
                      <a:pt x="111619" y="30454"/>
                      <a:pt x="89262" y="44431"/>
                      <a:pt x="60680" y="44431"/>
                    </a:cubicBezTo>
                    <a:close/>
                  </a:path>
                </a:pathLst>
              </a:custGeom>
              <a:solidFill>
                <a:srgbClr val="6B7621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16D30D5B-194D-3D86-5F49-A4260E13BCC9}"/>
                  </a:ext>
                </a:extLst>
              </p:cNvPr>
              <p:cNvSpPr/>
              <p:nvPr/>
            </p:nvSpPr>
            <p:spPr>
              <a:xfrm>
                <a:off x="2885382" y="377364"/>
                <a:ext cx="110496" cy="124390"/>
              </a:xfrm>
              <a:custGeom>
                <a:avLst/>
                <a:gdLst>
                  <a:gd name="connsiteX0" fmla="*/ 217 w 110496"/>
                  <a:gd name="connsiteY0" fmla="*/ 124391 h 124390"/>
                  <a:gd name="connsiteX1" fmla="*/ 23209 w 110496"/>
                  <a:gd name="connsiteY1" fmla="*/ 43073 h 124390"/>
                  <a:gd name="connsiteX2" fmla="*/ 110478 w 110496"/>
                  <a:gd name="connsiteY2" fmla="*/ 0 h 124390"/>
                  <a:gd name="connsiteX3" fmla="*/ 80373 w 110496"/>
                  <a:gd name="connsiteY3" fmla="*/ 88941 h 124390"/>
                  <a:gd name="connsiteX4" fmla="*/ 217 w 110496"/>
                  <a:gd name="connsiteY4" fmla="*/ 124391 h 12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496" h="124390">
                    <a:moveTo>
                      <a:pt x="217" y="124391"/>
                    </a:moveTo>
                    <a:cubicBezTo>
                      <a:pt x="217" y="124391"/>
                      <a:pt x="-3848" y="79539"/>
                      <a:pt x="23209" y="43073"/>
                    </a:cubicBezTo>
                    <a:cubicBezTo>
                      <a:pt x="50267" y="6607"/>
                      <a:pt x="110478" y="0"/>
                      <a:pt x="110478" y="0"/>
                    </a:cubicBezTo>
                    <a:cubicBezTo>
                      <a:pt x="110478" y="0"/>
                      <a:pt x="112257" y="57176"/>
                      <a:pt x="80373" y="88941"/>
                    </a:cubicBezTo>
                    <a:cubicBezTo>
                      <a:pt x="48488" y="120833"/>
                      <a:pt x="217" y="124391"/>
                      <a:pt x="217" y="124391"/>
                    </a:cubicBezTo>
                    <a:close/>
                  </a:path>
                </a:pathLst>
              </a:custGeom>
              <a:solidFill>
                <a:srgbClr val="C9CC00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1C562CAC-B9CA-10D7-33D3-4181F62DC3BA}"/>
                  </a:ext>
                </a:extLst>
              </p:cNvPr>
              <p:cNvSpPr/>
              <p:nvPr/>
            </p:nvSpPr>
            <p:spPr>
              <a:xfrm rot="-4728146">
                <a:off x="2716532" y="636002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63A88EB-6A65-0A73-9020-D743E787647B}"/>
                  </a:ext>
                </a:extLst>
              </p:cNvPr>
              <p:cNvSpPr/>
              <p:nvPr/>
            </p:nvSpPr>
            <p:spPr>
              <a:xfrm rot="-4728146">
                <a:off x="2922266" y="672264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803BCF6-5F32-FBF5-38C7-16397454B176}"/>
                </a:ext>
              </a:extLst>
            </p:cNvPr>
            <p:cNvGrpSpPr/>
            <p:nvPr/>
          </p:nvGrpSpPr>
          <p:grpSpPr>
            <a:xfrm>
              <a:off x="9476604" y="508200"/>
              <a:ext cx="820768" cy="439240"/>
              <a:chOff x="1183950" y="520131"/>
              <a:chExt cx="992594" cy="531194"/>
            </a:xfrm>
            <a:solidFill>
              <a:srgbClr val="6B7627"/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913D1608-6AEA-2227-C773-296F81C8769D}"/>
                  </a:ext>
                </a:extLst>
              </p:cNvPr>
              <p:cNvGrpSpPr/>
              <p:nvPr/>
            </p:nvGrpSpPr>
            <p:grpSpPr>
              <a:xfrm>
                <a:off x="1183950" y="520131"/>
                <a:ext cx="992594" cy="239052"/>
                <a:chOff x="1183950" y="520131"/>
                <a:chExt cx="992594" cy="239052"/>
              </a:xfrm>
              <a:grpFill/>
            </p:grpSpPr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520F746E-8C89-6025-BD53-8894E75798B3}"/>
                    </a:ext>
                  </a:extLst>
                </p:cNvPr>
                <p:cNvSpPr/>
                <p:nvPr/>
              </p:nvSpPr>
              <p:spPr>
                <a:xfrm>
                  <a:off x="1183950" y="520131"/>
                  <a:ext cx="176904" cy="236692"/>
                </a:xfrm>
                <a:custGeom>
                  <a:avLst/>
                  <a:gdLst>
                    <a:gd name="connsiteX0" fmla="*/ 234750 w 234750"/>
                    <a:gd name="connsiteY0" fmla="*/ 106221 h 314089"/>
                    <a:gd name="connsiteX1" fmla="*/ 234750 w 234750"/>
                    <a:gd name="connsiteY1" fmla="*/ 120833 h 314089"/>
                    <a:gd name="connsiteX2" fmla="*/ 227637 w 234750"/>
                    <a:gd name="connsiteY2" fmla="*/ 176231 h 314089"/>
                    <a:gd name="connsiteX3" fmla="*/ 134016 w 234750"/>
                    <a:gd name="connsiteY3" fmla="*/ 226673 h 314089"/>
                    <a:gd name="connsiteX4" fmla="*/ 101115 w 234750"/>
                    <a:gd name="connsiteY4" fmla="*/ 225021 h 314089"/>
                    <a:gd name="connsiteX5" fmla="*/ 77869 w 234750"/>
                    <a:gd name="connsiteY5" fmla="*/ 222480 h 314089"/>
                    <a:gd name="connsiteX6" fmla="*/ 77869 w 234750"/>
                    <a:gd name="connsiteY6" fmla="*/ 314089 h 314089"/>
                    <a:gd name="connsiteX7" fmla="*/ 0 w 234750"/>
                    <a:gd name="connsiteY7" fmla="*/ 314089 h 314089"/>
                    <a:gd name="connsiteX8" fmla="*/ 0 w 234750"/>
                    <a:gd name="connsiteY8" fmla="*/ 2160 h 314089"/>
                    <a:gd name="connsiteX9" fmla="*/ 37474 w 234750"/>
                    <a:gd name="connsiteY9" fmla="*/ 1271 h 314089"/>
                    <a:gd name="connsiteX10" fmla="*/ 134016 w 234750"/>
                    <a:gd name="connsiteY10" fmla="*/ 0 h 314089"/>
                    <a:gd name="connsiteX11" fmla="*/ 222301 w 234750"/>
                    <a:gd name="connsiteY11" fmla="*/ 41167 h 314089"/>
                    <a:gd name="connsiteX12" fmla="*/ 234750 w 234750"/>
                    <a:gd name="connsiteY12" fmla="*/ 106221 h 314089"/>
                    <a:gd name="connsiteX13" fmla="*/ 156500 w 234750"/>
                    <a:gd name="connsiteY13" fmla="*/ 67087 h 314089"/>
                    <a:gd name="connsiteX14" fmla="*/ 77869 w 234750"/>
                    <a:gd name="connsiteY14" fmla="*/ 58701 h 314089"/>
                    <a:gd name="connsiteX15" fmla="*/ 77869 w 234750"/>
                    <a:gd name="connsiteY15" fmla="*/ 165304 h 314089"/>
                    <a:gd name="connsiteX16" fmla="*/ 154468 w 234750"/>
                    <a:gd name="connsiteY16" fmla="*/ 160348 h 314089"/>
                    <a:gd name="connsiteX17" fmla="*/ 163995 w 234750"/>
                    <a:gd name="connsiteY17" fmla="*/ 128329 h 314089"/>
                    <a:gd name="connsiteX18" fmla="*/ 163995 w 234750"/>
                    <a:gd name="connsiteY18" fmla="*/ 100376 h 314089"/>
                    <a:gd name="connsiteX19" fmla="*/ 156500 w 234750"/>
                    <a:gd name="connsiteY19" fmla="*/ 67087 h 3140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234750" h="314089">
                      <a:moveTo>
                        <a:pt x="234750" y="106221"/>
                      </a:moveTo>
                      <a:lnTo>
                        <a:pt x="234750" y="120833"/>
                      </a:lnTo>
                      <a:cubicBezTo>
                        <a:pt x="234750" y="147515"/>
                        <a:pt x="232718" y="166193"/>
                        <a:pt x="227637" y="176231"/>
                      </a:cubicBezTo>
                      <a:cubicBezTo>
                        <a:pt x="212647" y="210791"/>
                        <a:pt x="185590" y="226673"/>
                        <a:pt x="134016" y="226673"/>
                      </a:cubicBezTo>
                      <a:cubicBezTo>
                        <a:pt x="127792" y="227054"/>
                        <a:pt x="114072" y="226292"/>
                        <a:pt x="101115" y="225021"/>
                      </a:cubicBezTo>
                      <a:cubicBezTo>
                        <a:pt x="94002" y="224259"/>
                        <a:pt x="86126" y="223369"/>
                        <a:pt x="77869" y="222480"/>
                      </a:cubicBezTo>
                      <a:lnTo>
                        <a:pt x="77869" y="314089"/>
                      </a:lnTo>
                      <a:lnTo>
                        <a:pt x="0" y="314089"/>
                      </a:lnTo>
                      <a:lnTo>
                        <a:pt x="0" y="2160"/>
                      </a:lnTo>
                      <a:cubicBezTo>
                        <a:pt x="11179" y="1779"/>
                        <a:pt x="23754" y="1779"/>
                        <a:pt x="37474" y="1271"/>
                      </a:cubicBezTo>
                      <a:cubicBezTo>
                        <a:pt x="61228" y="889"/>
                        <a:pt x="94129" y="0"/>
                        <a:pt x="134016" y="0"/>
                      </a:cubicBezTo>
                      <a:cubicBezTo>
                        <a:pt x="181525" y="0"/>
                        <a:pt x="206804" y="13341"/>
                        <a:pt x="222301" y="41167"/>
                      </a:cubicBezTo>
                      <a:cubicBezTo>
                        <a:pt x="229288" y="55779"/>
                        <a:pt x="234750" y="74584"/>
                        <a:pt x="234750" y="106221"/>
                      </a:cubicBezTo>
                      <a:close/>
                      <a:moveTo>
                        <a:pt x="156500" y="67087"/>
                      </a:moveTo>
                      <a:cubicBezTo>
                        <a:pt x="146973" y="57558"/>
                        <a:pt x="129824" y="54127"/>
                        <a:pt x="77869" y="58701"/>
                      </a:cubicBezTo>
                      <a:lnTo>
                        <a:pt x="77869" y="165304"/>
                      </a:lnTo>
                      <a:cubicBezTo>
                        <a:pt x="136557" y="171911"/>
                        <a:pt x="147862" y="168226"/>
                        <a:pt x="154468" y="160348"/>
                      </a:cubicBezTo>
                      <a:cubicBezTo>
                        <a:pt x="160692" y="153741"/>
                        <a:pt x="163995" y="147896"/>
                        <a:pt x="163995" y="128329"/>
                      </a:cubicBezTo>
                      <a:lnTo>
                        <a:pt x="163995" y="100376"/>
                      </a:lnTo>
                      <a:cubicBezTo>
                        <a:pt x="163995" y="79920"/>
                        <a:pt x="161073" y="72424"/>
                        <a:pt x="156500" y="67087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" name="Freeform 11">
                  <a:extLst>
                    <a:ext uri="{FF2B5EF4-FFF2-40B4-BE49-F238E27FC236}">
                      <a16:creationId xmlns:a16="http://schemas.microsoft.com/office/drawing/2014/main" id="{991D0ABF-13CA-1880-1FF0-9E34F44DFE16}"/>
                    </a:ext>
                  </a:extLst>
                </p:cNvPr>
                <p:cNvSpPr/>
                <p:nvPr/>
              </p:nvSpPr>
              <p:spPr>
                <a:xfrm>
                  <a:off x="1379329" y="523195"/>
                  <a:ext cx="53990" cy="233532"/>
                </a:xfrm>
                <a:custGeom>
                  <a:avLst/>
                  <a:gdLst>
                    <a:gd name="connsiteX0" fmla="*/ 71645 w 71644"/>
                    <a:gd name="connsiteY0" fmla="*/ 32146 h 309896"/>
                    <a:gd name="connsiteX1" fmla="*/ 62880 w 71644"/>
                    <a:gd name="connsiteY1" fmla="*/ 56668 h 309896"/>
                    <a:gd name="connsiteX2" fmla="*/ 35822 w 71644"/>
                    <a:gd name="connsiteY2" fmla="*/ 63784 h 309896"/>
                    <a:gd name="connsiteX3" fmla="*/ 7495 w 71644"/>
                    <a:gd name="connsiteY3" fmla="*/ 56668 h 309896"/>
                    <a:gd name="connsiteX4" fmla="*/ 0 w 71644"/>
                    <a:gd name="connsiteY4" fmla="*/ 32146 h 309896"/>
                    <a:gd name="connsiteX5" fmla="*/ 7495 w 71644"/>
                    <a:gd name="connsiteY5" fmla="*/ 7115 h 309896"/>
                    <a:gd name="connsiteX6" fmla="*/ 35822 w 71644"/>
                    <a:gd name="connsiteY6" fmla="*/ 0 h 309896"/>
                    <a:gd name="connsiteX7" fmla="*/ 62880 w 71644"/>
                    <a:gd name="connsiteY7" fmla="*/ 7115 h 309896"/>
                    <a:gd name="connsiteX8" fmla="*/ 71645 w 71644"/>
                    <a:gd name="connsiteY8" fmla="*/ 32146 h 309896"/>
                    <a:gd name="connsiteX9" fmla="*/ 1270 w 71644"/>
                    <a:gd name="connsiteY9" fmla="*/ 309896 h 309896"/>
                    <a:gd name="connsiteX10" fmla="*/ 69993 w 71644"/>
                    <a:gd name="connsiteY10" fmla="*/ 309896 h 309896"/>
                    <a:gd name="connsiteX11" fmla="*/ 69993 w 71644"/>
                    <a:gd name="connsiteY11" fmla="*/ 88433 h 309896"/>
                    <a:gd name="connsiteX12" fmla="*/ 1270 w 71644"/>
                    <a:gd name="connsiteY12" fmla="*/ 88433 h 309896"/>
                    <a:gd name="connsiteX13" fmla="*/ 1270 w 71644"/>
                    <a:gd name="connsiteY13" fmla="*/ 309896 h 309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1644" h="309896">
                      <a:moveTo>
                        <a:pt x="71645" y="32146"/>
                      </a:moveTo>
                      <a:cubicBezTo>
                        <a:pt x="71645" y="40532"/>
                        <a:pt x="70755" y="50442"/>
                        <a:pt x="62880" y="56668"/>
                      </a:cubicBezTo>
                      <a:cubicBezTo>
                        <a:pt x="56655" y="62894"/>
                        <a:pt x="43698" y="63784"/>
                        <a:pt x="35822" y="63784"/>
                      </a:cubicBezTo>
                      <a:cubicBezTo>
                        <a:pt x="27565" y="63784"/>
                        <a:pt x="15371" y="63021"/>
                        <a:pt x="7495" y="56668"/>
                      </a:cubicBezTo>
                      <a:cubicBezTo>
                        <a:pt x="889" y="50442"/>
                        <a:pt x="0" y="40024"/>
                        <a:pt x="0" y="32146"/>
                      </a:cubicBezTo>
                      <a:cubicBezTo>
                        <a:pt x="0" y="25031"/>
                        <a:pt x="889" y="13468"/>
                        <a:pt x="7495" y="7115"/>
                      </a:cubicBezTo>
                      <a:cubicBezTo>
                        <a:pt x="15371" y="889"/>
                        <a:pt x="26168" y="0"/>
                        <a:pt x="35822" y="0"/>
                      </a:cubicBezTo>
                      <a:cubicBezTo>
                        <a:pt x="45477" y="0"/>
                        <a:pt x="56655" y="889"/>
                        <a:pt x="62880" y="7115"/>
                      </a:cubicBezTo>
                      <a:cubicBezTo>
                        <a:pt x="70882" y="13468"/>
                        <a:pt x="71645" y="24268"/>
                        <a:pt x="71645" y="32146"/>
                      </a:cubicBezTo>
                      <a:close/>
                      <a:moveTo>
                        <a:pt x="1270" y="309896"/>
                      </a:moveTo>
                      <a:lnTo>
                        <a:pt x="69993" y="309896"/>
                      </a:lnTo>
                      <a:lnTo>
                        <a:pt x="69993" y="88433"/>
                      </a:lnTo>
                      <a:lnTo>
                        <a:pt x="1270" y="88433"/>
                      </a:lnTo>
                      <a:lnTo>
                        <a:pt x="1270" y="309896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202A6E8-4AED-99FD-9EF0-143691AFBB9E}"/>
                    </a:ext>
                  </a:extLst>
                </p:cNvPr>
                <p:cNvSpPr/>
                <p:nvPr/>
              </p:nvSpPr>
              <p:spPr>
                <a:xfrm>
                  <a:off x="1452847" y="587251"/>
                  <a:ext cx="128274" cy="171582"/>
                </a:xfrm>
                <a:custGeom>
                  <a:avLst/>
                  <a:gdLst>
                    <a:gd name="connsiteX0" fmla="*/ 170219 w 170219"/>
                    <a:gd name="connsiteY0" fmla="*/ 9148 h 227689"/>
                    <a:gd name="connsiteX1" fmla="*/ 170219 w 170219"/>
                    <a:gd name="connsiteY1" fmla="*/ 64546 h 227689"/>
                    <a:gd name="connsiteX2" fmla="*/ 107848 w 170219"/>
                    <a:gd name="connsiteY2" fmla="*/ 57049 h 227689"/>
                    <a:gd name="connsiteX3" fmla="*/ 75328 w 170219"/>
                    <a:gd name="connsiteY3" fmla="*/ 65308 h 227689"/>
                    <a:gd name="connsiteX4" fmla="*/ 68215 w 170219"/>
                    <a:gd name="connsiteY4" fmla="*/ 100249 h 227689"/>
                    <a:gd name="connsiteX5" fmla="*/ 68215 w 170219"/>
                    <a:gd name="connsiteY5" fmla="*/ 128584 h 227689"/>
                    <a:gd name="connsiteX6" fmla="*/ 74439 w 170219"/>
                    <a:gd name="connsiteY6" fmla="*/ 161492 h 227689"/>
                    <a:gd name="connsiteX7" fmla="*/ 106451 w 170219"/>
                    <a:gd name="connsiteY7" fmla="*/ 171021 h 227689"/>
                    <a:gd name="connsiteX8" fmla="*/ 111405 w 170219"/>
                    <a:gd name="connsiteY8" fmla="*/ 171021 h 227689"/>
                    <a:gd name="connsiteX9" fmla="*/ 169711 w 170219"/>
                    <a:gd name="connsiteY9" fmla="*/ 163144 h 227689"/>
                    <a:gd name="connsiteX10" fmla="*/ 170092 w 170219"/>
                    <a:gd name="connsiteY10" fmla="*/ 163144 h 227689"/>
                    <a:gd name="connsiteX11" fmla="*/ 170092 w 170219"/>
                    <a:gd name="connsiteY11" fmla="*/ 218160 h 227689"/>
                    <a:gd name="connsiteX12" fmla="*/ 133508 w 170219"/>
                    <a:gd name="connsiteY12" fmla="*/ 225656 h 227689"/>
                    <a:gd name="connsiteX13" fmla="*/ 99845 w 170219"/>
                    <a:gd name="connsiteY13" fmla="*/ 227689 h 227689"/>
                    <a:gd name="connsiteX14" fmla="*/ 7495 w 170219"/>
                    <a:gd name="connsiteY14" fmla="*/ 176485 h 227689"/>
                    <a:gd name="connsiteX15" fmla="*/ 0 w 170219"/>
                    <a:gd name="connsiteY15" fmla="*/ 121087 h 227689"/>
                    <a:gd name="connsiteX16" fmla="*/ 0 w 170219"/>
                    <a:gd name="connsiteY16" fmla="*/ 106094 h 227689"/>
                    <a:gd name="connsiteX17" fmla="*/ 12449 w 170219"/>
                    <a:gd name="connsiteY17" fmla="*/ 41167 h 227689"/>
                    <a:gd name="connsiteX18" fmla="*/ 99845 w 170219"/>
                    <a:gd name="connsiteY18" fmla="*/ 0 h 227689"/>
                    <a:gd name="connsiteX19" fmla="*/ 170219 w 170219"/>
                    <a:gd name="connsiteY19" fmla="*/ 9148 h 227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70219" h="227689">
                      <a:moveTo>
                        <a:pt x="170219" y="9148"/>
                      </a:moveTo>
                      <a:lnTo>
                        <a:pt x="170219" y="64546"/>
                      </a:lnTo>
                      <a:cubicBezTo>
                        <a:pt x="145703" y="59972"/>
                        <a:pt x="121567" y="57049"/>
                        <a:pt x="107848" y="57049"/>
                      </a:cubicBezTo>
                      <a:cubicBezTo>
                        <a:pt x="91588" y="57049"/>
                        <a:pt x="80791" y="59972"/>
                        <a:pt x="75328" y="65308"/>
                      </a:cubicBezTo>
                      <a:cubicBezTo>
                        <a:pt x="70755" y="68231"/>
                        <a:pt x="68215" y="79920"/>
                        <a:pt x="68215" y="100249"/>
                      </a:cubicBezTo>
                      <a:lnTo>
                        <a:pt x="68215" y="128584"/>
                      </a:lnTo>
                      <a:cubicBezTo>
                        <a:pt x="68215" y="147261"/>
                        <a:pt x="70247" y="158188"/>
                        <a:pt x="74439" y="161492"/>
                      </a:cubicBezTo>
                      <a:cubicBezTo>
                        <a:pt x="79393" y="167718"/>
                        <a:pt x="90191" y="171021"/>
                        <a:pt x="106451" y="171021"/>
                      </a:cubicBezTo>
                      <a:lnTo>
                        <a:pt x="111405" y="171021"/>
                      </a:lnTo>
                      <a:cubicBezTo>
                        <a:pt x="123473" y="171021"/>
                        <a:pt x="142654" y="168099"/>
                        <a:pt x="169711" y="163144"/>
                      </a:cubicBezTo>
                      <a:lnTo>
                        <a:pt x="170092" y="163144"/>
                      </a:lnTo>
                      <a:lnTo>
                        <a:pt x="170092" y="218160"/>
                      </a:lnTo>
                      <a:cubicBezTo>
                        <a:pt x="170092" y="219431"/>
                        <a:pt x="158025" y="221845"/>
                        <a:pt x="133508" y="225656"/>
                      </a:cubicBezTo>
                      <a:cubicBezTo>
                        <a:pt x="123981" y="226927"/>
                        <a:pt x="112675" y="227689"/>
                        <a:pt x="99845" y="227689"/>
                      </a:cubicBezTo>
                      <a:cubicBezTo>
                        <a:pt x="52844" y="227689"/>
                        <a:pt x="21976" y="210664"/>
                        <a:pt x="7495" y="176485"/>
                      </a:cubicBezTo>
                      <a:cubicBezTo>
                        <a:pt x="2541" y="165685"/>
                        <a:pt x="0" y="147388"/>
                        <a:pt x="0" y="121087"/>
                      </a:cubicBezTo>
                      <a:lnTo>
                        <a:pt x="0" y="106094"/>
                      </a:lnTo>
                      <a:cubicBezTo>
                        <a:pt x="0" y="74456"/>
                        <a:pt x="4192" y="52856"/>
                        <a:pt x="12449" y="41167"/>
                      </a:cubicBezTo>
                      <a:cubicBezTo>
                        <a:pt x="28709" y="13722"/>
                        <a:pt x="57798" y="0"/>
                        <a:pt x="99845" y="0"/>
                      </a:cubicBezTo>
                      <a:cubicBezTo>
                        <a:pt x="122329" y="0"/>
                        <a:pt x="145576" y="2922"/>
                        <a:pt x="170219" y="9148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AA2E241F-BC0A-27E6-52B1-A122A49C74A5}"/>
                    </a:ext>
                  </a:extLst>
                </p:cNvPr>
                <p:cNvSpPr/>
                <p:nvPr/>
              </p:nvSpPr>
              <p:spPr>
                <a:xfrm>
                  <a:off x="1599119" y="538898"/>
                  <a:ext cx="115733" cy="218431"/>
                </a:xfrm>
                <a:custGeom>
                  <a:avLst/>
                  <a:gdLst>
                    <a:gd name="connsiteX0" fmla="*/ 152308 w 153578"/>
                    <a:gd name="connsiteY0" fmla="*/ 289821 h 289857"/>
                    <a:gd name="connsiteX1" fmla="*/ 136048 w 153578"/>
                    <a:gd name="connsiteY1" fmla="*/ 289821 h 289857"/>
                    <a:gd name="connsiteX2" fmla="*/ 33663 w 153578"/>
                    <a:gd name="connsiteY2" fmla="*/ 211934 h 289857"/>
                    <a:gd name="connsiteX3" fmla="*/ 33282 w 153578"/>
                    <a:gd name="connsiteY3" fmla="*/ 166574 h 289857"/>
                    <a:gd name="connsiteX4" fmla="*/ 33282 w 153578"/>
                    <a:gd name="connsiteY4" fmla="*/ 124136 h 289857"/>
                    <a:gd name="connsiteX5" fmla="*/ 0 w 153578"/>
                    <a:gd name="connsiteY5" fmla="*/ 124136 h 289857"/>
                    <a:gd name="connsiteX6" fmla="*/ 0 w 153578"/>
                    <a:gd name="connsiteY6" fmla="*/ 67087 h 289857"/>
                    <a:gd name="connsiteX7" fmla="*/ 33282 w 153578"/>
                    <a:gd name="connsiteY7" fmla="*/ 67087 h 289857"/>
                    <a:gd name="connsiteX8" fmla="*/ 33282 w 153578"/>
                    <a:gd name="connsiteY8" fmla="*/ 11689 h 289857"/>
                    <a:gd name="connsiteX9" fmla="*/ 101496 w 153578"/>
                    <a:gd name="connsiteY9" fmla="*/ 0 h 289857"/>
                    <a:gd name="connsiteX10" fmla="*/ 101496 w 153578"/>
                    <a:gd name="connsiteY10" fmla="*/ 67087 h 289857"/>
                    <a:gd name="connsiteX11" fmla="*/ 153579 w 153578"/>
                    <a:gd name="connsiteY11" fmla="*/ 67087 h 289857"/>
                    <a:gd name="connsiteX12" fmla="*/ 146465 w 153578"/>
                    <a:gd name="connsiteY12" fmla="*/ 124136 h 289857"/>
                    <a:gd name="connsiteX13" fmla="*/ 101496 w 153578"/>
                    <a:gd name="connsiteY13" fmla="*/ 124136 h 289857"/>
                    <a:gd name="connsiteX14" fmla="*/ 101496 w 153578"/>
                    <a:gd name="connsiteY14" fmla="*/ 187412 h 289857"/>
                    <a:gd name="connsiteX15" fmla="*/ 101496 w 153578"/>
                    <a:gd name="connsiteY15" fmla="*/ 124136 h 289857"/>
                    <a:gd name="connsiteX16" fmla="*/ 101496 w 153578"/>
                    <a:gd name="connsiteY16" fmla="*/ 202786 h 289857"/>
                    <a:gd name="connsiteX17" fmla="*/ 116486 w 153578"/>
                    <a:gd name="connsiteY17" fmla="*/ 233153 h 289857"/>
                    <a:gd name="connsiteX18" fmla="*/ 152308 w 153578"/>
                    <a:gd name="connsiteY18" fmla="*/ 239760 h 289857"/>
                    <a:gd name="connsiteX19" fmla="*/ 152308 w 153578"/>
                    <a:gd name="connsiteY19" fmla="*/ 289821 h 2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53578" h="289857">
                      <a:moveTo>
                        <a:pt x="152308" y="289821"/>
                      </a:moveTo>
                      <a:lnTo>
                        <a:pt x="136048" y="289821"/>
                      </a:lnTo>
                      <a:cubicBezTo>
                        <a:pt x="87396" y="289821"/>
                        <a:pt x="33663" y="294014"/>
                        <a:pt x="33663" y="211934"/>
                      </a:cubicBezTo>
                      <a:cubicBezTo>
                        <a:pt x="33663" y="210664"/>
                        <a:pt x="33282" y="188174"/>
                        <a:pt x="33282" y="166574"/>
                      </a:cubicBezTo>
                      <a:lnTo>
                        <a:pt x="33282" y="124136"/>
                      </a:lnTo>
                      <a:lnTo>
                        <a:pt x="0" y="124136"/>
                      </a:lnTo>
                      <a:lnTo>
                        <a:pt x="0" y="67087"/>
                      </a:lnTo>
                      <a:lnTo>
                        <a:pt x="33282" y="67087"/>
                      </a:lnTo>
                      <a:lnTo>
                        <a:pt x="33282" y="11689"/>
                      </a:lnTo>
                      <a:lnTo>
                        <a:pt x="101496" y="0"/>
                      </a:lnTo>
                      <a:lnTo>
                        <a:pt x="101496" y="67087"/>
                      </a:lnTo>
                      <a:lnTo>
                        <a:pt x="153579" y="67087"/>
                      </a:lnTo>
                      <a:lnTo>
                        <a:pt x="146465" y="124136"/>
                      </a:lnTo>
                      <a:lnTo>
                        <a:pt x="101496" y="124136"/>
                      </a:lnTo>
                      <a:lnTo>
                        <a:pt x="101496" y="187412"/>
                      </a:lnTo>
                      <a:lnTo>
                        <a:pt x="101496" y="124136"/>
                      </a:lnTo>
                      <a:lnTo>
                        <a:pt x="101496" y="202786"/>
                      </a:lnTo>
                      <a:cubicBezTo>
                        <a:pt x="101496" y="217398"/>
                        <a:pt x="101496" y="228579"/>
                        <a:pt x="116486" y="233153"/>
                      </a:cubicBezTo>
                      <a:cubicBezTo>
                        <a:pt x="128554" y="238617"/>
                        <a:pt x="150149" y="239760"/>
                        <a:pt x="152308" y="239760"/>
                      </a:cubicBezTo>
                      <a:lnTo>
                        <a:pt x="152308" y="289821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42CC8DC5-75BD-8C7D-5FC0-7160C4B407F2}"/>
                    </a:ext>
                  </a:extLst>
                </p:cNvPr>
                <p:cNvSpPr/>
                <p:nvPr/>
              </p:nvSpPr>
              <p:spPr>
                <a:xfrm>
                  <a:off x="1737348" y="589454"/>
                  <a:ext cx="152397" cy="169729"/>
                </a:xfrm>
                <a:custGeom>
                  <a:avLst/>
                  <a:gdLst>
                    <a:gd name="connsiteX0" fmla="*/ 0 w 202230"/>
                    <a:gd name="connsiteY0" fmla="*/ 128329 h 225230"/>
                    <a:gd name="connsiteX1" fmla="*/ 0 w 202230"/>
                    <a:gd name="connsiteY1" fmla="*/ 0 h 225230"/>
                    <a:gd name="connsiteX2" fmla="*/ 69485 w 202230"/>
                    <a:gd name="connsiteY2" fmla="*/ 0 h 225230"/>
                    <a:gd name="connsiteX3" fmla="*/ 69485 w 202230"/>
                    <a:gd name="connsiteY3" fmla="*/ 140781 h 225230"/>
                    <a:gd name="connsiteX4" fmla="*/ 89429 w 202230"/>
                    <a:gd name="connsiteY4" fmla="*/ 166193 h 225230"/>
                    <a:gd name="connsiteX5" fmla="*/ 102767 w 202230"/>
                    <a:gd name="connsiteY5" fmla="*/ 166574 h 225230"/>
                    <a:gd name="connsiteX6" fmla="*/ 132746 w 202230"/>
                    <a:gd name="connsiteY6" fmla="*/ 157045 h 225230"/>
                    <a:gd name="connsiteX7" fmla="*/ 133127 w 202230"/>
                    <a:gd name="connsiteY7" fmla="*/ 127 h 225230"/>
                    <a:gd name="connsiteX8" fmla="*/ 202231 w 202230"/>
                    <a:gd name="connsiteY8" fmla="*/ 127 h 225230"/>
                    <a:gd name="connsiteX9" fmla="*/ 202231 w 202230"/>
                    <a:gd name="connsiteY9" fmla="*/ 222099 h 225230"/>
                    <a:gd name="connsiteX10" fmla="*/ 145195 w 202230"/>
                    <a:gd name="connsiteY10" fmla="*/ 222099 h 225230"/>
                    <a:gd name="connsiteX11" fmla="*/ 142654 w 202230"/>
                    <a:gd name="connsiteY11" fmla="*/ 218414 h 225230"/>
                    <a:gd name="connsiteX12" fmla="*/ 138970 w 202230"/>
                    <a:gd name="connsiteY12" fmla="*/ 208376 h 225230"/>
                    <a:gd name="connsiteX13" fmla="*/ 77361 w 202230"/>
                    <a:gd name="connsiteY13" fmla="*/ 225021 h 225230"/>
                    <a:gd name="connsiteX14" fmla="*/ 8257 w 202230"/>
                    <a:gd name="connsiteY14" fmla="*/ 193765 h 225230"/>
                    <a:gd name="connsiteX15" fmla="*/ 0 w 202230"/>
                    <a:gd name="connsiteY15" fmla="*/ 128329 h 225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02230" h="225230">
                      <a:moveTo>
                        <a:pt x="0" y="128329"/>
                      </a:moveTo>
                      <a:lnTo>
                        <a:pt x="0" y="0"/>
                      </a:lnTo>
                      <a:lnTo>
                        <a:pt x="69485" y="0"/>
                      </a:lnTo>
                      <a:lnTo>
                        <a:pt x="69485" y="140781"/>
                      </a:lnTo>
                      <a:cubicBezTo>
                        <a:pt x="69485" y="154504"/>
                        <a:pt x="76091" y="163271"/>
                        <a:pt x="89429" y="166193"/>
                      </a:cubicBezTo>
                      <a:cubicBezTo>
                        <a:pt x="93621" y="166574"/>
                        <a:pt x="98194" y="167082"/>
                        <a:pt x="102767" y="166574"/>
                      </a:cubicBezTo>
                      <a:cubicBezTo>
                        <a:pt x="110643" y="166193"/>
                        <a:pt x="121440" y="164033"/>
                        <a:pt x="132746" y="157045"/>
                      </a:cubicBezTo>
                      <a:lnTo>
                        <a:pt x="133127" y="127"/>
                      </a:lnTo>
                      <a:lnTo>
                        <a:pt x="202231" y="127"/>
                      </a:lnTo>
                      <a:lnTo>
                        <a:pt x="202231" y="222099"/>
                      </a:lnTo>
                      <a:lnTo>
                        <a:pt x="145195" y="222099"/>
                      </a:lnTo>
                      <a:lnTo>
                        <a:pt x="142654" y="218414"/>
                      </a:lnTo>
                      <a:cubicBezTo>
                        <a:pt x="141384" y="215492"/>
                        <a:pt x="140114" y="212951"/>
                        <a:pt x="138970" y="208376"/>
                      </a:cubicBezTo>
                      <a:cubicBezTo>
                        <a:pt x="133508" y="210409"/>
                        <a:pt x="111024" y="223751"/>
                        <a:pt x="77361" y="225021"/>
                      </a:cubicBezTo>
                      <a:cubicBezTo>
                        <a:pt x="49923" y="226292"/>
                        <a:pt x="26168" y="222480"/>
                        <a:pt x="8257" y="193765"/>
                      </a:cubicBezTo>
                      <a:cubicBezTo>
                        <a:pt x="2160" y="180805"/>
                        <a:pt x="0" y="163271"/>
                        <a:pt x="0" y="128329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5F287E9D-F128-613F-5E83-C28996C1DF45}"/>
                    </a:ext>
                  </a:extLst>
                </p:cNvPr>
                <p:cNvSpPr/>
                <p:nvPr/>
              </p:nvSpPr>
              <p:spPr>
                <a:xfrm>
                  <a:off x="1912147" y="586677"/>
                  <a:ext cx="108171" cy="170051"/>
                </a:xfrm>
                <a:custGeom>
                  <a:avLst/>
                  <a:gdLst>
                    <a:gd name="connsiteX0" fmla="*/ 136938 w 143543"/>
                    <a:gd name="connsiteY0" fmla="*/ 0 h 225656"/>
                    <a:gd name="connsiteX1" fmla="*/ 143543 w 143543"/>
                    <a:gd name="connsiteY1" fmla="*/ 58701 h 225656"/>
                    <a:gd name="connsiteX2" fmla="*/ 114453 w 143543"/>
                    <a:gd name="connsiteY2" fmla="*/ 60734 h 225656"/>
                    <a:gd name="connsiteX3" fmla="*/ 109880 w 143543"/>
                    <a:gd name="connsiteY3" fmla="*/ 61624 h 225656"/>
                    <a:gd name="connsiteX4" fmla="*/ 67834 w 143543"/>
                    <a:gd name="connsiteY4" fmla="*/ 74965 h 225656"/>
                    <a:gd name="connsiteX5" fmla="*/ 67834 w 143543"/>
                    <a:gd name="connsiteY5" fmla="*/ 86146 h 225656"/>
                    <a:gd name="connsiteX6" fmla="*/ 67834 w 143543"/>
                    <a:gd name="connsiteY6" fmla="*/ 225656 h 225656"/>
                    <a:gd name="connsiteX7" fmla="*/ 0 w 143543"/>
                    <a:gd name="connsiteY7" fmla="*/ 225656 h 225656"/>
                    <a:gd name="connsiteX8" fmla="*/ 0 w 143543"/>
                    <a:gd name="connsiteY8" fmla="*/ 2033 h 225656"/>
                    <a:gd name="connsiteX9" fmla="*/ 56147 w 143543"/>
                    <a:gd name="connsiteY9" fmla="*/ 2033 h 225656"/>
                    <a:gd name="connsiteX10" fmla="*/ 58179 w 143543"/>
                    <a:gd name="connsiteY10" fmla="*/ 6988 h 225656"/>
                    <a:gd name="connsiteX11" fmla="*/ 61863 w 143543"/>
                    <a:gd name="connsiteY11" fmla="*/ 18169 h 225656"/>
                    <a:gd name="connsiteX12" fmla="*/ 77615 w 143543"/>
                    <a:gd name="connsiteY12" fmla="*/ 12325 h 225656"/>
                    <a:gd name="connsiteX13" fmla="*/ 110516 w 143543"/>
                    <a:gd name="connsiteY13" fmla="*/ 3176 h 225656"/>
                    <a:gd name="connsiteX14" fmla="*/ 136938 w 143543"/>
                    <a:gd name="connsiteY14" fmla="*/ 0 h 225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3543" h="225656">
                      <a:moveTo>
                        <a:pt x="136938" y="0"/>
                      </a:moveTo>
                      <a:lnTo>
                        <a:pt x="143543" y="58701"/>
                      </a:lnTo>
                      <a:cubicBezTo>
                        <a:pt x="135159" y="58320"/>
                        <a:pt x="119789" y="59464"/>
                        <a:pt x="114453" y="60734"/>
                      </a:cubicBezTo>
                      <a:lnTo>
                        <a:pt x="109880" y="61624"/>
                      </a:lnTo>
                      <a:cubicBezTo>
                        <a:pt x="99845" y="63656"/>
                        <a:pt x="86126" y="68231"/>
                        <a:pt x="67834" y="74965"/>
                      </a:cubicBezTo>
                      <a:lnTo>
                        <a:pt x="67834" y="86146"/>
                      </a:lnTo>
                      <a:lnTo>
                        <a:pt x="67834" y="225656"/>
                      </a:lnTo>
                      <a:lnTo>
                        <a:pt x="0" y="225656"/>
                      </a:lnTo>
                      <a:lnTo>
                        <a:pt x="0" y="2033"/>
                      </a:lnTo>
                      <a:lnTo>
                        <a:pt x="56147" y="2033"/>
                      </a:lnTo>
                      <a:cubicBezTo>
                        <a:pt x="56528" y="3685"/>
                        <a:pt x="57417" y="5336"/>
                        <a:pt x="58179" y="6988"/>
                      </a:cubicBezTo>
                      <a:cubicBezTo>
                        <a:pt x="59450" y="9911"/>
                        <a:pt x="60720" y="13595"/>
                        <a:pt x="61863" y="18169"/>
                      </a:cubicBezTo>
                      <a:cubicBezTo>
                        <a:pt x="67326" y="16136"/>
                        <a:pt x="69739" y="15247"/>
                        <a:pt x="77615" y="12325"/>
                      </a:cubicBezTo>
                      <a:cubicBezTo>
                        <a:pt x="87142" y="9021"/>
                        <a:pt x="97558" y="6099"/>
                        <a:pt x="110516" y="3176"/>
                      </a:cubicBezTo>
                      <a:cubicBezTo>
                        <a:pt x="119408" y="1271"/>
                        <a:pt x="128173" y="381"/>
                        <a:pt x="136938" y="0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AFBB0F24-4098-CF8B-9099-15C02E8613F7}"/>
                    </a:ext>
                  </a:extLst>
                </p:cNvPr>
                <p:cNvSpPr/>
                <p:nvPr/>
              </p:nvSpPr>
              <p:spPr>
                <a:xfrm>
                  <a:off x="2030944" y="586581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0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0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3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671" y="57176"/>
                        <a:pt x="193212" y="73821"/>
                        <a:pt x="193212" y="95040"/>
                      </a:cubicBezTo>
                      <a:close/>
                      <a:moveTo>
                        <a:pt x="114580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489" y="69247"/>
                        <a:pt x="121186" y="60099"/>
                        <a:pt x="114580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FF43E75C-1880-86C4-35A1-9D462DE3CDD2}"/>
                  </a:ext>
                </a:extLst>
              </p:cNvPr>
              <p:cNvGrpSpPr/>
              <p:nvPr/>
            </p:nvGrpSpPr>
            <p:grpSpPr>
              <a:xfrm>
                <a:off x="1183950" y="814156"/>
                <a:ext cx="767021" cy="237169"/>
                <a:chOff x="1183950" y="814156"/>
                <a:chExt cx="767021" cy="237169"/>
              </a:xfrm>
              <a:grpFill/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42A0554-E898-074D-6CEC-FC6EEAFFB18B}"/>
                    </a:ext>
                  </a:extLst>
                </p:cNvPr>
                <p:cNvSpPr/>
                <p:nvPr/>
              </p:nvSpPr>
              <p:spPr>
                <a:xfrm>
                  <a:off x="1183950" y="814156"/>
                  <a:ext cx="191071" cy="234968"/>
                </a:xfrm>
                <a:custGeom>
                  <a:avLst/>
                  <a:gdLst>
                    <a:gd name="connsiteX0" fmla="*/ 253551 w 253550"/>
                    <a:gd name="connsiteY0" fmla="*/ 170640 h 311802"/>
                    <a:gd name="connsiteX1" fmla="*/ 253551 w 253550"/>
                    <a:gd name="connsiteY1" fmla="*/ 311802 h 311802"/>
                    <a:gd name="connsiteX2" fmla="*/ 173649 w 253550"/>
                    <a:gd name="connsiteY2" fmla="*/ 311802 h 311802"/>
                    <a:gd name="connsiteX3" fmla="*/ 79521 w 253550"/>
                    <a:gd name="connsiteY3" fmla="*/ 145228 h 311802"/>
                    <a:gd name="connsiteX4" fmla="*/ 79521 w 253550"/>
                    <a:gd name="connsiteY4" fmla="*/ 311802 h 311802"/>
                    <a:gd name="connsiteX5" fmla="*/ 0 w 253550"/>
                    <a:gd name="connsiteY5" fmla="*/ 311802 h 311802"/>
                    <a:gd name="connsiteX6" fmla="*/ 0 w 253550"/>
                    <a:gd name="connsiteY6" fmla="*/ 0 h 311802"/>
                    <a:gd name="connsiteX7" fmla="*/ 79521 w 253550"/>
                    <a:gd name="connsiteY7" fmla="*/ 0 h 311802"/>
                    <a:gd name="connsiteX8" fmla="*/ 173649 w 253550"/>
                    <a:gd name="connsiteY8" fmla="*/ 164414 h 311802"/>
                    <a:gd name="connsiteX9" fmla="*/ 173649 w 253550"/>
                    <a:gd name="connsiteY9" fmla="*/ 0 h 311802"/>
                    <a:gd name="connsiteX10" fmla="*/ 253551 w 253550"/>
                    <a:gd name="connsiteY10" fmla="*/ 0 h 311802"/>
                    <a:gd name="connsiteX11" fmla="*/ 253551 w 253550"/>
                    <a:gd name="connsiteY11" fmla="*/ 170640 h 31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53550" h="311802">
                      <a:moveTo>
                        <a:pt x="253551" y="170640"/>
                      </a:moveTo>
                      <a:lnTo>
                        <a:pt x="253551" y="311802"/>
                      </a:lnTo>
                      <a:lnTo>
                        <a:pt x="173649" y="311802"/>
                      </a:lnTo>
                      <a:lnTo>
                        <a:pt x="79521" y="145228"/>
                      </a:lnTo>
                      <a:lnTo>
                        <a:pt x="79521" y="311802"/>
                      </a:lnTo>
                      <a:lnTo>
                        <a:pt x="0" y="311802"/>
                      </a:lnTo>
                      <a:lnTo>
                        <a:pt x="0" y="0"/>
                      </a:lnTo>
                      <a:lnTo>
                        <a:pt x="79521" y="0"/>
                      </a:lnTo>
                      <a:lnTo>
                        <a:pt x="173649" y="164414"/>
                      </a:lnTo>
                      <a:lnTo>
                        <a:pt x="173649" y="0"/>
                      </a:lnTo>
                      <a:lnTo>
                        <a:pt x="253551" y="0"/>
                      </a:lnTo>
                      <a:lnTo>
                        <a:pt x="253551" y="170640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E2748E2B-0AE8-53A9-BBFE-C3DD0A2F0951}"/>
                    </a:ext>
                  </a:extLst>
                </p:cNvPr>
                <p:cNvSpPr/>
                <p:nvPr/>
              </p:nvSpPr>
              <p:spPr>
                <a:xfrm>
                  <a:off x="1396560" y="878978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1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1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4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798" y="57176"/>
                        <a:pt x="193212" y="73821"/>
                        <a:pt x="193212" y="95040"/>
                      </a:cubicBezTo>
                      <a:close/>
                      <a:moveTo>
                        <a:pt x="114581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616" y="69247"/>
                        <a:pt x="121313" y="60099"/>
                        <a:pt x="114581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E91DB853-FFCA-F008-4B55-95ACBB41961A}"/>
                    </a:ext>
                  </a:extLst>
                </p:cNvPr>
                <p:cNvSpPr/>
                <p:nvPr/>
              </p:nvSpPr>
              <p:spPr>
                <a:xfrm>
                  <a:off x="1549053" y="882233"/>
                  <a:ext cx="254634" cy="166890"/>
                </a:xfrm>
                <a:custGeom>
                  <a:avLst/>
                  <a:gdLst>
                    <a:gd name="connsiteX0" fmla="*/ 272732 w 337898"/>
                    <a:gd name="connsiteY0" fmla="*/ 221464 h 221463"/>
                    <a:gd name="connsiteX1" fmla="*/ 197785 w 337898"/>
                    <a:gd name="connsiteY1" fmla="*/ 221464 h 221463"/>
                    <a:gd name="connsiteX2" fmla="*/ 169076 w 337898"/>
                    <a:gd name="connsiteY2" fmla="*/ 123247 h 221463"/>
                    <a:gd name="connsiteX3" fmla="*/ 139478 w 337898"/>
                    <a:gd name="connsiteY3" fmla="*/ 221464 h 221463"/>
                    <a:gd name="connsiteX4" fmla="*/ 64912 w 337898"/>
                    <a:gd name="connsiteY4" fmla="*/ 221464 h 221463"/>
                    <a:gd name="connsiteX5" fmla="*/ 0 w 337898"/>
                    <a:gd name="connsiteY5" fmla="*/ 0 h 221463"/>
                    <a:gd name="connsiteX6" fmla="*/ 69993 w 337898"/>
                    <a:gd name="connsiteY6" fmla="*/ 0 h 221463"/>
                    <a:gd name="connsiteX7" fmla="*/ 105816 w 337898"/>
                    <a:gd name="connsiteY7" fmla="*/ 139511 h 221463"/>
                    <a:gd name="connsiteX8" fmla="*/ 138335 w 337898"/>
                    <a:gd name="connsiteY8" fmla="*/ 0 h 221463"/>
                    <a:gd name="connsiteX9" fmla="*/ 199563 w 337898"/>
                    <a:gd name="connsiteY9" fmla="*/ 0 h 221463"/>
                    <a:gd name="connsiteX10" fmla="*/ 232083 w 337898"/>
                    <a:gd name="connsiteY10" fmla="*/ 139511 h 221463"/>
                    <a:gd name="connsiteX11" fmla="*/ 267524 w 337898"/>
                    <a:gd name="connsiteY11" fmla="*/ 0 h 221463"/>
                    <a:gd name="connsiteX12" fmla="*/ 337898 w 337898"/>
                    <a:gd name="connsiteY12" fmla="*/ 0 h 221463"/>
                    <a:gd name="connsiteX13" fmla="*/ 272732 w 337898"/>
                    <a:gd name="connsiteY13" fmla="*/ 221464 h 2214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37898" h="221463">
                      <a:moveTo>
                        <a:pt x="272732" y="221464"/>
                      </a:moveTo>
                      <a:lnTo>
                        <a:pt x="197785" y="221464"/>
                      </a:lnTo>
                      <a:lnTo>
                        <a:pt x="169076" y="123247"/>
                      </a:lnTo>
                      <a:lnTo>
                        <a:pt x="139478" y="221464"/>
                      </a:lnTo>
                      <a:lnTo>
                        <a:pt x="64912" y="221464"/>
                      </a:lnTo>
                      <a:lnTo>
                        <a:pt x="0" y="0"/>
                      </a:lnTo>
                      <a:lnTo>
                        <a:pt x="69993" y="0"/>
                      </a:lnTo>
                      <a:lnTo>
                        <a:pt x="105816" y="139511"/>
                      </a:lnTo>
                      <a:lnTo>
                        <a:pt x="138335" y="0"/>
                      </a:lnTo>
                      <a:lnTo>
                        <a:pt x="199563" y="0"/>
                      </a:lnTo>
                      <a:lnTo>
                        <a:pt x="232083" y="139511"/>
                      </a:lnTo>
                      <a:lnTo>
                        <a:pt x="267524" y="0"/>
                      </a:lnTo>
                      <a:lnTo>
                        <a:pt x="337898" y="0"/>
                      </a:lnTo>
                      <a:lnTo>
                        <a:pt x="272732" y="221464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F9A408B8-E12D-7FED-8EEB-71871ACBA831}"/>
                    </a:ext>
                  </a:extLst>
                </p:cNvPr>
                <p:cNvSpPr/>
                <p:nvPr/>
              </p:nvSpPr>
              <p:spPr>
                <a:xfrm>
                  <a:off x="1810194" y="879554"/>
                  <a:ext cx="140777" cy="171771"/>
                </a:xfrm>
                <a:custGeom>
                  <a:avLst/>
                  <a:gdLst>
                    <a:gd name="connsiteX0" fmla="*/ 93244 w 186810"/>
                    <a:gd name="connsiteY0" fmla="*/ 227941 h 227940"/>
                    <a:gd name="connsiteX1" fmla="*/ 8261 w 186810"/>
                    <a:gd name="connsiteY1" fmla="*/ 220444 h 227940"/>
                    <a:gd name="connsiteX2" fmla="*/ 2037 w 186810"/>
                    <a:gd name="connsiteY2" fmla="*/ 160854 h 227940"/>
                    <a:gd name="connsiteX3" fmla="*/ 114458 w 186810"/>
                    <a:gd name="connsiteY3" fmla="*/ 160854 h 227940"/>
                    <a:gd name="connsiteX4" fmla="*/ 16264 w 186810"/>
                    <a:gd name="connsiteY4" fmla="*/ 112190 h 227940"/>
                    <a:gd name="connsiteX5" fmla="*/ 386 w 186810"/>
                    <a:gd name="connsiteY5" fmla="*/ 63908 h 227940"/>
                    <a:gd name="connsiteX6" fmla="*/ 94006 w 186810"/>
                    <a:gd name="connsiteY6" fmla="*/ 251 h 227940"/>
                    <a:gd name="connsiteX7" fmla="*/ 170605 w 186810"/>
                    <a:gd name="connsiteY7" fmla="*/ 5715 h 227940"/>
                    <a:gd name="connsiteX8" fmla="*/ 176830 w 186810"/>
                    <a:gd name="connsiteY8" fmla="*/ 64416 h 227940"/>
                    <a:gd name="connsiteX9" fmla="*/ 73174 w 186810"/>
                    <a:gd name="connsiteY9" fmla="*/ 66957 h 227940"/>
                    <a:gd name="connsiteX10" fmla="*/ 171367 w 186810"/>
                    <a:gd name="connsiteY10" fmla="*/ 115621 h 227940"/>
                    <a:gd name="connsiteX11" fmla="*/ 186357 w 186810"/>
                    <a:gd name="connsiteY11" fmla="*/ 164793 h 227940"/>
                    <a:gd name="connsiteX12" fmla="*/ 93244 w 186810"/>
                    <a:gd name="connsiteY12" fmla="*/ 227941 h 22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6810" h="227940">
                      <a:moveTo>
                        <a:pt x="93244" y="227941"/>
                      </a:moveTo>
                      <a:cubicBezTo>
                        <a:pt x="60343" y="227941"/>
                        <a:pt x="25410" y="223748"/>
                        <a:pt x="8261" y="220444"/>
                      </a:cubicBezTo>
                      <a:lnTo>
                        <a:pt x="2037" y="160854"/>
                      </a:lnTo>
                      <a:cubicBezTo>
                        <a:pt x="17407" y="164157"/>
                        <a:pt x="105693" y="181691"/>
                        <a:pt x="114458" y="160854"/>
                      </a:cubicBezTo>
                      <a:cubicBezTo>
                        <a:pt x="122842" y="138746"/>
                        <a:pt x="49165" y="143320"/>
                        <a:pt x="16264" y="112190"/>
                      </a:cubicBezTo>
                      <a:cubicBezTo>
                        <a:pt x="-377" y="97578"/>
                        <a:pt x="-758" y="78520"/>
                        <a:pt x="386" y="63908"/>
                      </a:cubicBezTo>
                      <a:cubicBezTo>
                        <a:pt x="6991" y="5969"/>
                        <a:pt x="61995" y="1395"/>
                        <a:pt x="94006" y="251"/>
                      </a:cubicBezTo>
                      <a:cubicBezTo>
                        <a:pt x="123985" y="-1019"/>
                        <a:pt x="153583" y="2793"/>
                        <a:pt x="170605" y="5715"/>
                      </a:cubicBezTo>
                      <a:lnTo>
                        <a:pt x="176830" y="64416"/>
                      </a:lnTo>
                      <a:cubicBezTo>
                        <a:pt x="155616" y="59842"/>
                        <a:pt x="81049" y="48153"/>
                        <a:pt x="73174" y="66957"/>
                      </a:cubicBezTo>
                      <a:cubicBezTo>
                        <a:pt x="63646" y="89447"/>
                        <a:pt x="141896" y="87795"/>
                        <a:pt x="171367" y="115621"/>
                      </a:cubicBezTo>
                      <a:cubicBezTo>
                        <a:pt x="187246" y="131503"/>
                        <a:pt x="187627" y="149291"/>
                        <a:pt x="186357" y="164793"/>
                      </a:cubicBezTo>
                      <a:cubicBezTo>
                        <a:pt x="179751" y="221715"/>
                        <a:pt x="125637" y="226670"/>
                        <a:pt x="93244" y="227941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68463627-93A3-08C2-0CFF-09F6F8387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69703"/>
              </p:ext>
            </p:extLst>
          </p:nvPr>
        </p:nvGraphicFramePr>
        <p:xfrm>
          <a:off x="376392" y="1144847"/>
          <a:ext cx="9954530" cy="543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876">
                  <a:extLst>
                    <a:ext uri="{9D8B030D-6E8A-4147-A177-3AD203B41FA5}">
                      <a16:colId xmlns:a16="http://schemas.microsoft.com/office/drawing/2014/main" val="3895165910"/>
                    </a:ext>
                  </a:extLst>
                </a:gridCol>
                <a:gridCol w="4388198">
                  <a:extLst>
                    <a:ext uri="{9D8B030D-6E8A-4147-A177-3AD203B41FA5}">
                      <a16:colId xmlns:a16="http://schemas.microsoft.com/office/drawing/2014/main" val="751550790"/>
                    </a:ext>
                  </a:extLst>
                </a:gridCol>
                <a:gridCol w="1510744">
                  <a:extLst>
                    <a:ext uri="{9D8B030D-6E8A-4147-A177-3AD203B41FA5}">
                      <a16:colId xmlns:a16="http://schemas.microsoft.com/office/drawing/2014/main" val="2208218514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525544867"/>
                    </a:ext>
                  </a:extLst>
                </a:gridCol>
                <a:gridCol w="1248514">
                  <a:extLst>
                    <a:ext uri="{9D8B030D-6E8A-4147-A177-3AD203B41FA5}">
                      <a16:colId xmlns:a16="http://schemas.microsoft.com/office/drawing/2014/main" val="641390802"/>
                    </a:ext>
                  </a:extLst>
                </a:gridCol>
                <a:gridCol w="793681">
                  <a:extLst>
                    <a:ext uri="{9D8B030D-6E8A-4147-A177-3AD203B41FA5}">
                      <a16:colId xmlns:a16="http://schemas.microsoft.com/office/drawing/2014/main" val="1833709463"/>
                    </a:ext>
                  </a:extLst>
                </a:gridCol>
              </a:tblGrid>
              <a:tr h="5249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Week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News Story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Focus Question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British</a:t>
                      </a:r>
                      <a:b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</a:b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Value Link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Protected Characteristics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UN Article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71581"/>
                  </a:ext>
                </a:extLst>
              </a:tr>
              <a:tr h="83104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8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announcements regarding the health of both King Charles III and Kate, the Princess of Wales, the Royal Family has released statements requesting privacy.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Who is your family?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Rule of Law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Age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84498"/>
                  </a:ext>
                </a:extLst>
              </a:tr>
              <a:tr h="671227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15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new artwork, from the mysterious street artist Banksy, appeared in North London overnight in March. It has since been defaced with white paint.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art do you enjoy?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61890"/>
                  </a:ext>
                </a:extLst>
              </a:tr>
              <a:tr h="716018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22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nd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Scottish runner, Jasmin Paris, has become the first female runner to complete what is thought by many to be the world's toughest race, the Barkley Marathons in Tennessee, USA.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How can you challenge yourself?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2087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29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 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ABeeZee" panose="02000000000000000000" pitchFamily="2" charset="0"/>
                        </a:rPr>
                        <a:t>Stef Reid, a former Paralympian medal-winner who represented Canada and Great Britain, is asking Nike and other sportswear companies to start selling individual trainers to single-leg amputees. 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How are you the same as and different from your friends?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Disability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3933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6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May</a:t>
                      </a:r>
                      <a:endParaRPr lang="en-US" sz="1200" b="1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 new study from the Journal of Archaeological Method and Theory, using evidence found in northwestern Italy, has found that Neanderthals (an extinct relative of humans) organised their living areas in a similar way to people today.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How can we find out more about the past?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70132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13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Cambridge University has returned four spears to the descendants of an indigenous community in Australia, who crafted them.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What is special to you?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Race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937059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20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An all-girls football team has won a league dominated by boys’ teams, after going unbeaten for an entire season.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skills can help you to become a good footballer?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31674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D8362C90-9FCD-EE11-9325-C4CFC365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8148" y="1701881"/>
            <a:ext cx="696338" cy="7622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665994-01DD-4CDA-105E-516385A5D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148" y="2526640"/>
            <a:ext cx="696338" cy="6081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AA373A2-E76B-C4BD-4965-CE08E3F9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331" y="3197591"/>
            <a:ext cx="694155" cy="66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13AE4C2-0A78-1B20-77D6-9E596F9BD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8148" y="4563879"/>
            <a:ext cx="694155" cy="74720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1D80DB3-F187-8C44-D896-34ACCAC77BB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9" r="289"/>
          <a:stretch/>
        </p:blipFill>
        <p:spPr bwMode="auto">
          <a:xfrm>
            <a:off x="9578148" y="3913827"/>
            <a:ext cx="694155" cy="5722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289132-3CD1-3A87-67B9-DF859107E8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84214" y="5381741"/>
            <a:ext cx="682021" cy="53271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3854D06-D75F-6B1E-84CE-A9D1D7994A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2327" y="5964014"/>
            <a:ext cx="689976" cy="5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2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N">
      <a:dk1>
        <a:srgbClr val="323232"/>
      </a:dk1>
      <a:lt1>
        <a:srgbClr val="E85119"/>
      </a:lt1>
      <a:dk2>
        <a:srgbClr val="30388D"/>
      </a:dk2>
      <a:lt2>
        <a:srgbClr val="8064B0"/>
      </a:lt2>
      <a:accent1>
        <a:srgbClr val="59BCCA"/>
      </a:accent1>
      <a:accent2>
        <a:srgbClr val="F78D7D"/>
      </a:accent2>
      <a:accent3>
        <a:srgbClr val="F7AA58"/>
      </a:accent3>
      <a:accent4>
        <a:srgbClr val="F3D000"/>
      </a:accent4>
      <a:accent5>
        <a:srgbClr val="C6C6C6"/>
      </a:accent5>
      <a:accent6>
        <a:srgbClr val="707927"/>
      </a:accent6>
      <a:hlink>
        <a:srgbClr val="ABB12A"/>
      </a:hlink>
      <a:folHlink>
        <a:srgbClr val="CDCA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790e13-f532-45ba-883a-ea4e13c1e09a" xsi:nil="true"/>
    <lcf76f155ced4ddcb4097134ff3c332f xmlns="2bba036e-3261-42ff-ac2c-3ab430ee1e45">
      <Terms xmlns="http://schemas.microsoft.com/office/infopath/2007/PartnerControls"/>
    </lcf76f155ced4ddcb4097134ff3c332f>
    <Thumbnail xmlns="2bba036e-3261-42ff-ac2c-3ab430ee1e45" xsi:nil="true"/>
    <Readyfordesgin xmlns="2bba036e-3261-42ff-ac2c-3ab430ee1e45" xsi:nil="true"/>
    <Design xmlns="2bba036e-3261-42ff-ac2c-3ab430ee1e45">
      <UserInfo>
        <DisplayName/>
        <AccountId xsi:nil="true"/>
        <AccountType/>
      </UserInfo>
    </Desig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376FC1FE4174AB95586CDAE444BB8" ma:contentTypeVersion="33" ma:contentTypeDescription="Create a new document." ma:contentTypeScope="" ma:versionID="c31ef2adab100ff87d8d5a1c9a4022e3">
  <xsd:schema xmlns:xsd="http://www.w3.org/2001/XMLSchema" xmlns:xs="http://www.w3.org/2001/XMLSchema" xmlns:p="http://schemas.microsoft.com/office/2006/metadata/properties" xmlns:ns2="2bba036e-3261-42ff-ac2c-3ab430ee1e45" xmlns:ns3="44790e13-f532-45ba-883a-ea4e13c1e09a" targetNamespace="http://schemas.microsoft.com/office/2006/metadata/properties" ma:root="true" ma:fieldsID="dacb67c83fe720443820792bb90cff8c" ns2:_="" ns3:_="">
    <xsd:import namespace="2bba036e-3261-42ff-ac2c-3ab430ee1e45"/>
    <xsd:import namespace="44790e13-f532-45ba-883a-ea4e13c1e0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Thumbnail" minOccurs="0"/>
                <xsd:element ref="ns2:Readyfordesgin" minOccurs="0"/>
                <xsd:element ref="ns2:Desig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a036e-3261-42ff-ac2c-3ab430ee1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humbnail" ma:index="21" nillable="true" ma:displayName="Thumbnail" ma:format="Thumbnail" ma:internalName="Thumbnail">
      <xsd:simpleType>
        <xsd:restriction base="dms:Unknown"/>
      </xsd:simpleType>
    </xsd:element>
    <xsd:element name="Readyfordesgin" ma:index="22" nillable="true" ma:displayName="Ready for design" ma:format="Dropdown" ma:internalName="Readyfordesgin">
      <xsd:simpleType>
        <xsd:restriction base="dms:Choice">
          <xsd:enumeration value="Proofed"/>
        </xsd:restriction>
      </xsd:simpleType>
    </xsd:element>
    <xsd:element name="Design" ma:index="23" nillable="true" ma:displayName="Design" ma:format="Dropdown" ma:list="UserInfo" ma:SharePointGroup="0" ma:internalName="Desig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d51b7ef-f8cd-44b7-9228-79928f86fe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90e13-f532-45ba-883a-ea4e13c1e09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5a9b011b-3db1-46b0-8d39-d9501410f20a}" ma:internalName="TaxCatchAll" ma:showField="CatchAllData" ma:web="44790e13-f532-45ba-883a-ea4e13c1e0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54B80-C5BB-4A59-A403-AAD2AF236802}">
  <ds:schemaRefs>
    <ds:schemaRef ds:uri="http://purl.org/dc/terms/"/>
    <ds:schemaRef ds:uri="44790e13-f532-45ba-883a-ea4e13c1e0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2bba036e-3261-42ff-ac2c-3ab430ee1e4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BCEE5B3-812D-497E-94B6-D4171935776A}">
  <ds:schemaRefs>
    <ds:schemaRef ds:uri="2bba036e-3261-42ff-ac2c-3ab430ee1e45"/>
    <ds:schemaRef ds:uri="44790e13-f532-45ba-883a-ea4e13c1e0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F92DF7-A3DE-4669-83E8-A49E07FDA9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324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ABeeZee</vt:lpstr>
      <vt:lpstr>Arial</vt:lpstr>
      <vt:lpstr>Calibri</vt:lpstr>
      <vt:lpstr>Calibri Light</vt:lpstr>
      <vt:lpstr>Londrina Solid</vt:lpstr>
      <vt:lpstr>LondrinaSolid-Regular</vt:lpstr>
      <vt:lpstr>RobotoCondensed-Regular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McGawley</dc:creator>
  <cp:lastModifiedBy>Ruth Bosomworth</cp:lastModifiedBy>
  <cp:revision>5</cp:revision>
  <cp:lastPrinted>2024-05-20T09:04:34Z</cp:lastPrinted>
  <dcterms:created xsi:type="dcterms:W3CDTF">2021-10-30T10:54:12Z</dcterms:created>
  <dcterms:modified xsi:type="dcterms:W3CDTF">2024-05-20T11:24:36Z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0x010100E06376FC1FE4174AB95586CDAE444BB8</vt:lpwstr>
  </property>
  <property fmtid="{D5CDD505-2E9C-101B-9397-08002B2CF9AE}" pid="3" name="MediaServiceImageTags">
    <vt:lpwstr/>
  </property>
</Properties>
</file>