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1A3ED8-DFEE-483A-AEC7-A8E3A2CD8352}" v="27" dt="2024-03-19T15:59:42.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Bosomworth" userId="69f49cd1-fc49-48fc-aa86-f291dbd8205d" providerId="ADAL" clId="{17A752AC-7F0C-4214-B330-22A3D04087E7}"/>
    <pc:docChg chg="undo redo custSel modSld">
      <pc:chgData name="Ruth Bosomworth" userId="69f49cd1-fc49-48fc-aa86-f291dbd8205d" providerId="ADAL" clId="{17A752AC-7F0C-4214-B330-22A3D04087E7}" dt="2024-02-05T15:25:59.227" v="89" actId="20577"/>
      <pc:docMkLst>
        <pc:docMk/>
      </pc:docMkLst>
      <pc:sldChg chg="modSp mod">
        <pc:chgData name="Ruth Bosomworth" userId="69f49cd1-fc49-48fc-aa86-f291dbd8205d" providerId="ADAL" clId="{17A752AC-7F0C-4214-B330-22A3D04087E7}" dt="2024-02-05T15:23:53.445" v="53" actId="20577"/>
        <pc:sldMkLst>
          <pc:docMk/>
          <pc:sldMk cId="2818184063" sldId="462"/>
        </pc:sldMkLst>
        <pc:spChg chg="mod">
          <ac:chgData name="Ruth Bosomworth" userId="69f49cd1-fc49-48fc-aa86-f291dbd8205d" providerId="ADAL" clId="{17A752AC-7F0C-4214-B330-22A3D04087E7}" dt="2024-02-05T15:22:40.451" v="14" actId="20577"/>
          <ac:spMkLst>
            <pc:docMk/>
            <pc:sldMk cId="2818184063" sldId="462"/>
            <ac:spMk id="29" creationId="{4B4D6226-8976-FD37-6422-4461004F9D27}"/>
          </ac:spMkLst>
        </pc:spChg>
        <pc:spChg chg="mod">
          <ac:chgData name="Ruth Bosomworth" userId="69f49cd1-fc49-48fc-aa86-f291dbd8205d" providerId="ADAL" clId="{17A752AC-7F0C-4214-B330-22A3D04087E7}" dt="2024-02-05T15:23:53.445" v="53" actId="20577"/>
          <ac:spMkLst>
            <pc:docMk/>
            <pc:sldMk cId="2818184063" sldId="462"/>
            <ac:spMk id="37" creationId="{BD578819-006F-68CD-09E8-8DB34BB979AA}"/>
          </ac:spMkLst>
        </pc:spChg>
        <pc:graphicFrameChg chg="modGraphic">
          <ac:chgData name="Ruth Bosomworth" userId="69f49cd1-fc49-48fc-aa86-f291dbd8205d" providerId="ADAL" clId="{17A752AC-7F0C-4214-B330-22A3D04087E7}" dt="2024-02-05T15:22:28.417" v="0" actId="2164"/>
          <ac:graphicFrameMkLst>
            <pc:docMk/>
            <pc:sldMk cId="2818184063" sldId="462"/>
            <ac:graphicFrameMk id="30" creationId="{68463627-93A3-08C2-0CFF-09F6F83874D5}"/>
          </ac:graphicFrameMkLst>
        </pc:graphicFrameChg>
      </pc:sldChg>
      <pc:sldChg chg="modSp mod">
        <pc:chgData name="Ruth Bosomworth" userId="69f49cd1-fc49-48fc-aa86-f291dbd8205d" providerId="ADAL" clId="{17A752AC-7F0C-4214-B330-22A3D04087E7}" dt="2024-02-05T15:23:47.603" v="51" actId="20577"/>
        <pc:sldMkLst>
          <pc:docMk/>
          <pc:sldMk cId="4073405921" sldId="464"/>
        </pc:sldMkLst>
        <pc:spChg chg="mod">
          <ac:chgData name="Ruth Bosomworth" userId="69f49cd1-fc49-48fc-aa86-f291dbd8205d" providerId="ADAL" clId="{17A752AC-7F0C-4214-B330-22A3D04087E7}" dt="2024-02-05T15:22:58.066" v="31" actId="20577"/>
          <ac:spMkLst>
            <pc:docMk/>
            <pc:sldMk cId="4073405921" sldId="464"/>
            <ac:spMk id="29" creationId="{4B4D6226-8976-FD37-6422-4461004F9D27}"/>
          </ac:spMkLst>
        </pc:spChg>
        <pc:spChg chg="mod">
          <ac:chgData name="Ruth Bosomworth" userId="69f49cd1-fc49-48fc-aa86-f291dbd8205d" providerId="ADAL" clId="{17A752AC-7F0C-4214-B330-22A3D04087E7}" dt="2024-02-05T15:23:47.603" v="51" actId="20577"/>
          <ac:spMkLst>
            <pc:docMk/>
            <pc:sldMk cId="4073405921" sldId="464"/>
            <ac:spMk id="37" creationId="{BD578819-006F-68CD-09E8-8DB34BB979AA}"/>
          </ac:spMkLst>
        </pc:spChg>
        <pc:graphicFrameChg chg="modGraphic">
          <ac:chgData name="Ruth Bosomworth" userId="69f49cd1-fc49-48fc-aa86-f291dbd8205d" providerId="ADAL" clId="{17A752AC-7F0C-4214-B330-22A3D04087E7}" dt="2024-02-05T15:22:46.711" v="15" actId="2164"/>
          <ac:graphicFrameMkLst>
            <pc:docMk/>
            <pc:sldMk cId="4073405921" sldId="464"/>
            <ac:graphicFrameMk id="30" creationId="{68463627-93A3-08C2-0CFF-09F6F83874D5}"/>
          </ac:graphicFrameMkLst>
        </pc:graphicFrameChg>
      </pc:sldChg>
      <pc:sldChg chg="delSp modSp mod">
        <pc:chgData name="Ruth Bosomworth" userId="69f49cd1-fc49-48fc-aa86-f291dbd8205d" providerId="ADAL" clId="{17A752AC-7F0C-4214-B330-22A3D04087E7}" dt="2024-02-05T15:25:59.227" v="89" actId="20577"/>
        <pc:sldMkLst>
          <pc:docMk/>
          <pc:sldMk cId="1238221271" sldId="465"/>
        </pc:sldMkLst>
        <pc:spChg chg="mod">
          <ac:chgData name="Ruth Bosomworth" userId="69f49cd1-fc49-48fc-aa86-f291dbd8205d" providerId="ADAL" clId="{17A752AC-7F0C-4214-B330-22A3D04087E7}" dt="2024-02-05T15:23:33.091" v="47" actId="20577"/>
          <ac:spMkLst>
            <pc:docMk/>
            <pc:sldMk cId="1238221271" sldId="465"/>
            <ac:spMk id="29" creationId="{4B4D6226-8976-FD37-6422-4461004F9D27}"/>
          </ac:spMkLst>
        </pc:spChg>
        <pc:spChg chg="mod">
          <ac:chgData name="Ruth Bosomworth" userId="69f49cd1-fc49-48fc-aa86-f291dbd8205d" providerId="ADAL" clId="{17A752AC-7F0C-4214-B330-22A3D04087E7}" dt="2024-02-05T15:23:40.784" v="49" actId="20577"/>
          <ac:spMkLst>
            <pc:docMk/>
            <pc:sldMk cId="1238221271" sldId="465"/>
            <ac:spMk id="37" creationId="{BD578819-006F-68CD-09E8-8DB34BB979AA}"/>
          </ac:spMkLst>
        </pc:spChg>
        <pc:graphicFrameChg chg="mod modGraphic">
          <ac:chgData name="Ruth Bosomworth" userId="69f49cd1-fc49-48fc-aa86-f291dbd8205d" providerId="ADAL" clId="{17A752AC-7F0C-4214-B330-22A3D04087E7}" dt="2024-02-05T15:25:59.227" v="89" actId="20577"/>
          <ac:graphicFrameMkLst>
            <pc:docMk/>
            <pc:sldMk cId="1238221271" sldId="465"/>
            <ac:graphicFrameMk id="30" creationId="{68463627-93A3-08C2-0CFF-09F6F83874D5}"/>
          </ac:graphicFrameMkLst>
        </pc:graphicFrameChg>
        <pc:picChg chg="del">
          <ac:chgData name="Ruth Bosomworth" userId="69f49cd1-fc49-48fc-aa86-f291dbd8205d" providerId="ADAL" clId="{17A752AC-7F0C-4214-B330-22A3D04087E7}" dt="2024-02-05T15:23:02.300" v="32" actId="478"/>
          <ac:picMkLst>
            <pc:docMk/>
            <pc:sldMk cId="1238221271" sldId="465"/>
            <ac:picMk id="2" creationId="{76CD65FC-6ABA-433E-C632-1F2B7D00399B}"/>
          </ac:picMkLst>
        </pc:picChg>
        <pc:picChg chg="del">
          <ac:chgData name="Ruth Bosomworth" userId="69f49cd1-fc49-48fc-aa86-f291dbd8205d" providerId="ADAL" clId="{17A752AC-7F0C-4214-B330-22A3D04087E7}" dt="2024-02-05T15:23:07.456" v="35" actId="478"/>
          <ac:picMkLst>
            <pc:docMk/>
            <pc:sldMk cId="1238221271" sldId="465"/>
            <ac:picMk id="27" creationId="{2CD831BC-9446-FF2D-2CBE-E741A0DD6302}"/>
          </ac:picMkLst>
        </pc:picChg>
        <pc:picChg chg="del">
          <ac:chgData name="Ruth Bosomworth" userId="69f49cd1-fc49-48fc-aa86-f291dbd8205d" providerId="ADAL" clId="{17A752AC-7F0C-4214-B330-22A3D04087E7}" dt="2024-02-05T15:23:05.746" v="34" actId="478"/>
          <ac:picMkLst>
            <pc:docMk/>
            <pc:sldMk cId="1238221271" sldId="465"/>
            <ac:picMk id="28" creationId="{6D09A94F-90D4-C7A4-64C9-B0552900E81B}"/>
          </ac:picMkLst>
        </pc:picChg>
        <pc:picChg chg="del">
          <ac:chgData name="Ruth Bosomworth" userId="69f49cd1-fc49-48fc-aa86-f291dbd8205d" providerId="ADAL" clId="{17A752AC-7F0C-4214-B330-22A3D04087E7}" dt="2024-02-05T15:23:03.950" v="33" actId="478"/>
          <ac:picMkLst>
            <pc:docMk/>
            <pc:sldMk cId="1238221271" sldId="465"/>
            <ac:picMk id="31" creationId="{12C9E0AA-CAC5-680B-8D92-4F7339EF7356}"/>
          </ac:picMkLst>
        </pc:picChg>
        <pc:picChg chg="del">
          <ac:chgData name="Ruth Bosomworth" userId="69f49cd1-fc49-48fc-aa86-f291dbd8205d" providerId="ADAL" clId="{17A752AC-7F0C-4214-B330-22A3D04087E7}" dt="2024-02-05T15:23:09.025" v="36" actId="478"/>
          <ac:picMkLst>
            <pc:docMk/>
            <pc:sldMk cId="1238221271" sldId="465"/>
            <ac:picMk id="32" creationId="{7924F9F0-8A88-99B4-7FED-F0B0AA4EC940}"/>
          </ac:picMkLst>
        </pc:picChg>
        <pc:picChg chg="del">
          <ac:chgData name="Ruth Bosomworth" userId="69f49cd1-fc49-48fc-aa86-f291dbd8205d" providerId="ADAL" clId="{17A752AC-7F0C-4214-B330-22A3D04087E7}" dt="2024-02-05T15:23:10.706" v="37" actId="478"/>
          <ac:picMkLst>
            <pc:docMk/>
            <pc:sldMk cId="1238221271" sldId="465"/>
            <ac:picMk id="34" creationId="{18EFABFE-75F2-C2BC-54DD-8B408A625881}"/>
          </ac:picMkLst>
        </pc:picChg>
      </pc:sldChg>
    </pc:docChg>
  </pc:docChgLst>
  <pc:docChgLst>
    <pc:chgData name="Ruth Bosomworth" userId="69f49cd1-fc49-48fc-aa86-f291dbd8205d" providerId="ADAL" clId="{3CCFAEB7-FCAB-40F6-BF88-108DF6AF691A}"/>
    <pc:docChg chg="modSld">
      <pc:chgData name="Ruth Bosomworth" userId="69f49cd1-fc49-48fc-aa86-f291dbd8205d" providerId="ADAL" clId="{3CCFAEB7-FCAB-40F6-BF88-108DF6AF691A}" dt="2023-12-20T16:00:34.843" v="14" actId="20577"/>
      <pc:docMkLst>
        <pc:docMk/>
      </pc:docMkLst>
      <pc:sldChg chg="modSp mod">
        <pc:chgData name="Ruth Bosomworth" userId="69f49cd1-fc49-48fc-aa86-f291dbd8205d" providerId="ADAL" clId="{3CCFAEB7-FCAB-40F6-BF88-108DF6AF691A}" dt="2023-12-20T16:00:34.843" v="14" actId="20577"/>
        <pc:sldMkLst>
          <pc:docMk/>
          <pc:sldMk cId="2818184063" sldId="462"/>
        </pc:sldMkLst>
        <pc:graphicFrameChg chg="modGraphic">
          <ac:chgData name="Ruth Bosomworth" userId="69f49cd1-fc49-48fc-aa86-f291dbd8205d" providerId="ADAL" clId="{3CCFAEB7-FCAB-40F6-BF88-108DF6AF691A}" dt="2023-12-20T16:00:34.843" v="14" actId="20577"/>
          <ac:graphicFrameMkLst>
            <pc:docMk/>
            <pc:sldMk cId="2818184063" sldId="462"/>
            <ac:graphicFrameMk id="30" creationId="{68463627-93A3-08C2-0CFF-09F6F83874D5}"/>
          </ac:graphicFrameMkLst>
        </pc:graphicFrameChg>
      </pc:sldChg>
      <pc:sldChg chg="modSp mod">
        <pc:chgData name="Ruth Bosomworth" userId="69f49cd1-fc49-48fc-aa86-f291dbd8205d" providerId="ADAL" clId="{3CCFAEB7-FCAB-40F6-BF88-108DF6AF691A}" dt="2023-12-20T16:00:29.025" v="9" actId="20577"/>
        <pc:sldMkLst>
          <pc:docMk/>
          <pc:sldMk cId="4073405921" sldId="464"/>
        </pc:sldMkLst>
        <pc:graphicFrameChg chg="modGraphic">
          <ac:chgData name="Ruth Bosomworth" userId="69f49cd1-fc49-48fc-aa86-f291dbd8205d" providerId="ADAL" clId="{3CCFAEB7-FCAB-40F6-BF88-108DF6AF691A}" dt="2023-12-20T16:00:29.025" v="9" actId="20577"/>
          <ac:graphicFrameMkLst>
            <pc:docMk/>
            <pc:sldMk cId="4073405921" sldId="464"/>
            <ac:graphicFrameMk id="30" creationId="{68463627-93A3-08C2-0CFF-09F6F83874D5}"/>
          </ac:graphicFrameMkLst>
        </pc:graphicFrameChg>
      </pc:sldChg>
      <pc:sldChg chg="modSp mod">
        <pc:chgData name="Ruth Bosomworth" userId="69f49cd1-fc49-48fc-aa86-f291dbd8205d" providerId="ADAL" clId="{3CCFAEB7-FCAB-40F6-BF88-108DF6AF691A}" dt="2023-12-20T16:00:22.137" v="4" actId="20577"/>
        <pc:sldMkLst>
          <pc:docMk/>
          <pc:sldMk cId="1238221271" sldId="465"/>
        </pc:sldMkLst>
        <pc:graphicFrameChg chg="modGraphic">
          <ac:chgData name="Ruth Bosomworth" userId="69f49cd1-fc49-48fc-aa86-f291dbd8205d" providerId="ADAL" clId="{3CCFAEB7-FCAB-40F6-BF88-108DF6AF691A}" dt="2023-12-20T16:00:22.137" v="4" actId="20577"/>
          <ac:graphicFrameMkLst>
            <pc:docMk/>
            <pc:sldMk cId="1238221271" sldId="465"/>
            <ac:graphicFrameMk id="30" creationId="{68463627-93A3-08C2-0CFF-09F6F83874D5}"/>
          </ac:graphicFrameMkLst>
        </pc:graphicFrameChg>
      </pc:sldChg>
    </pc:docChg>
  </pc:docChgLst>
  <pc:docChgLst>
    <pc:chgData name="Jo Martin" userId="761fa3e2-dca2-489c-83b2-fff6418ebaed" providerId="ADAL" clId="{8D1A3ED8-DFEE-483A-AEC7-A8E3A2CD8352}"/>
    <pc:docChg chg="undo custSel modSld">
      <pc:chgData name="Jo Martin" userId="761fa3e2-dca2-489c-83b2-fff6418ebaed" providerId="ADAL" clId="{8D1A3ED8-DFEE-483A-AEC7-A8E3A2CD8352}" dt="2024-03-19T15:59:53.774" v="625" actId="20577"/>
      <pc:docMkLst>
        <pc:docMk/>
      </pc:docMkLst>
      <pc:sldChg chg="modSp mod">
        <pc:chgData name="Jo Martin" userId="761fa3e2-dca2-489c-83b2-fff6418ebaed" providerId="ADAL" clId="{8D1A3ED8-DFEE-483A-AEC7-A8E3A2CD8352}" dt="2024-03-19T15:59:53.774" v="625" actId="20577"/>
        <pc:sldMkLst>
          <pc:docMk/>
          <pc:sldMk cId="2818184063" sldId="462"/>
        </pc:sldMkLst>
        <pc:graphicFrameChg chg="mod modGraphic">
          <ac:chgData name="Jo Martin" userId="761fa3e2-dca2-489c-83b2-fff6418ebaed" providerId="ADAL" clId="{8D1A3ED8-DFEE-483A-AEC7-A8E3A2CD8352}" dt="2024-03-19T15:59:53.774" v="625" actId="20577"/>
          <ac:graphicFrameMkLst>
            <pc:docMk/>
            <pc:sldMk cId="2818184063" sldId="462"/>
            <ac:graphicFrameMk id="30" creationId="{68463627-93A3-08C2-0CFF-09F6F83874D5}"/>
          </ac:graphicFrameMkLst>
        </pc:graphicFrameChg>
      </pc:sldChg>
      <pc:sldChg chg="modSp mod">
        <pc:chgData name="Jo Martin" userId="761fa3e2-dca2-489c-83b2-fff6418ebaed" providerId="ADAL" clId="{8D1A3ED8-DFEE-483A-AEC7-A8E3A2CD8352}" dt="2024-03-19T15:59:36.262" v="622" actId="20577"/>
        <pc:sldMkLst>
          <pc:docMk/>
          <pc:sldMk cId="4073405921" sldId="464"/>
        </pc:sldMkLst>
        <pc:graphicFrameChg chg="mod modGraphic">
          <ac:chgData name="Jo Martin" userId="761fa3e2-dca2-489c-83b2-fff6418ebaed" providerId="ADAL" clId="{8D1A3ED8-DFEE-483A-AEC7-A8E3A2CD8352}" dt="2024-03-19T15:59:36.262" v="622"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8D1A3ED8-DFEE-483A-AEC7-A8E3A2CD8352}" dt="2024-03-19T15:50:14.150" v="528" actId="478"/>
        <pc:sldMkLst>
          <pc:docMk/>
          <pc:sldMk cId="1238221271" sldId="465"/>
        </pc:sldMkLst>
        <pc:graphicFrameChg chg="mod modGraphic">
          <ac:chgData name="Jo Martin" userId="761fa3e2-dca2-489c-83b2-fff6418ebaed" providerId="ADAL" clId="{8D1A3ED8-DFEE-483A-AEC7-A8E3A2CD8352}" dt="2024-03-19T15:42:10.022" v="516"/>
          <ac:graphicFrameMkLst>
            <pc:docMk/>
            <pc:sldMk cId="1238221271" sldId="465"/>
            <ac:graphicFrameMk id="30" creationId="{68463627-93A3-08C2-0CFF-09F6F83874D5}"/>
          </ac:graphicFrameMkLst>
        </pc:graphicFrameChg>
        <pc:picChg chg="add mod">
          <ac:chgData name="Jo Martin" userId="761fa3e2-dca2-489c-83b2-fff6418ebaed" providerId="ADAL" clId="{8D1A3ED8-DFEE-483A-AEC7-A8E3A2CD8352}" dt="2024-02-22T12:02:02.417" v="285" actId="1076"/>
          <ac:picMkLst>
            <pc:docMk/>
            <pc:sldMk cId="1238221271" sldId="465"/>
            <ac:picMk id="2" creationId="{0EEF3FE9-5AC9-9BDF-A590-B258D74503AE}"/>
          </ac:picMkLst>
        </pc:picChg>
        <pc:picChg chg="add mod">
          <ac:chgData name="Jo Martin" userId="761fa3e2-dca2-489c-83b2-fff6418ebaed" providerId="ADAL" clId="{8D1A3ED8-DFEE-483A-AEC7-A8E3A2CD8352}" dt="2024-02-14T12:14:02.538" v="58"/>
          <ac:picMkLst>
            <pc:docMk/>
            <pc:sldMk cId="1238221271" sldId="465"/>
            <ac:picMk id="2" creationId="{C015E85F-8156-6807-29C4-13A0A5F091DB}"/>
          </ac:picMkLst>
        </pc:picChg>
        <pc:picChg chg="add mod">
          <ac:chgData name="Jo Martin" userId="761fa3e2-dca2-489c-83b2-fff6418ebaed" providerId="ADAL" clId="{8D1A3ED8-DFEE-483A-AEC7-A8E3A2CD8352}" dt="2024-02-14T12:14:43.212" v="67" actId="1076"/>
          <ac:picMkLst>
            <pc:docMk/>
            <pc:sldMk cId="1238221271" sldId="465"/>
            <ac:picMk id="25" creationId="{C7E5D847-8904-393D-96D1-550551E2CF56}"/>
          </ac:picMkLst>
        </pc:picChg>
        <pc:picChg chg="add mod">
          <ac:chgData name="Jo Martin" userId="761fa3e2-dca2-489c-83b2-fff6418ebaed" providerId="ADAL" clId="{8D1A3ED8-DFEE-483A-AEC7-A8E3A2CD8352}" dt="2024-03-07T12:15:27.688" v="331" actId="1076"/>
          <ac:picMkLst>
            <pc:docMk/>
            <pc:sldMk cId="1238221271" sldId="465"/>
            <ac:picMk id="26" creationId="{68C72081-2915-9DC5-CBE0-61EA7C0A6FF2}"/>
          </ac:picMkLst>
        </pc:picChg>
        <pc:picChg chg="add mod">
          <ac:chgData name="Jo Martin" userId="761fa3e2-dca2-489c-83b2-fff6418ebaed" providerId="ADAL" clId="{8D1A3ED8-DFEE-483A-AEC7-A8E3A2CD8352}" dt="2024-02-22T12:02:05.961" v="286" actId="1076"/>
          <ac:picMkLst>
            <pc:docMk/>
            <pc:sldMk cId="1238221271" sldId="465"/>
            <ac:picMk id="27" creationId="{4CC120E2-9BCC-BD1E-07DB-76E0B663F27B}"/>
          </ac:picMkLst>
        </pc:picChg>
        <pc:picChg chg="add mod">
          <ac:chgData name="Jo Martin" userId="761fa3e2-dca2-489c-83b2-fff6418ebaed" providerId="ADAL" clId="{8D1A3ED8-DFEE-483A-AEC7-A8E3A2CD8352}" dt="2024-02-29T09:22:21.588" v="291" actId="1076"/>
          <ac:picMkLst>
            <pc:docMk/>
            <pc:sldMk cId="1238221271" sldId="465"/>
            <ac:picMk id="28" creationId="{EA811C8C-8A42-8BDD-21DF-ED73C20D0A12}"/>
          </ac:picMkLst>
        </pc:picChg>
        <pc:picChg chg="add del mod">
          <ac:chgData name="Jo Martin" userId="761fa3e2-dca2-489c-83b2-fff6418ebaed" providerId="ADAL" clId="{8D1A3ED8-DFEE-483A-AEC7-A8E3A2CD8352}" dt="2024-03-19T15:50:14.150" v="528" actId="478"/>
          <ac:picMkLst>
            <pc:docMk/>
            <pc:sldMk cId="1238221271" sldId="465"/>
            <ac:picMk id="32" creationId="{D8362C90-9FCD-EE11-9325-C4CFC3654915}"/>
          </ac:picMkLst>
        </pc:picChg>
        <pc:picChg chg="add mod">
          <ac:chgData name="Jo Martin" userId="761fa3e2-dca2-489c-83b2-fff6418ebaed" providerId="ADAL" clId="{8D1A3ED8-DFEE-483A-AEC7-A8E3A2CD8352}" dt="2024-03-19T15:45:20.199" v="527" actId="1076"/>
          <ac:picMkLst>
            <pc:docMk/>
            <pc:sldMk cId="1238221271" sldId="465"/>
            <ac:picMk id="34" creationId="{1670CD79-8F97-C6BA-7594-12B9FD0F9724}"/>
          </ac:picMkLst>
        </pc:picChg>
      </pc:sldChg>
    </pc:docChg>
  </pc:docChgLst>
  <pc:docChgLst>
    <pc:chgData name="Jo Martin" userId="761fa3e2-dca2-489c-83b2-fff6418ebaed" providerId="ADAL" clId="{C275559F-AD0D-4744-A84A-71948C082469}"/>
    <pc:docChg chg="undo custSel modSld">
      <pc:chgData name="Jo Martin" userId="761fa3e2-dca2-489c-83b2-fff6418ebaed" providerId="ADAL" clId="{C275559F-AD0D-4744-A84A-71948C082469}" dt="2024-02-01T14:43:44.256" v="567" actId="20577"/>
      <pc:docMkLst>
        <pc:docMk/>
      </pc:docMkLst>
      <pc:sldChg chg="modSp mod">
        <pc:chgData name="Jo Martin" userId="761fa3e2-dca2-489c-83b2-fff6418ebaed" providerId="ADAL" clId="{C275559F-AD0D-4744-A84A-71948C082469}" dt="2024-02-01T14:43:14.930" v="557" actId="20577"/>
        <pc:sldMkLst>
          <pc:docMk/>
          <pc:sldMk cId="2818184063" sldId="462"/>
        </pc:sldMkLst>
        <pc:graphicFrameChg chg="mod modGraphic">
          <ac:chgData name="Jo Martin" userId="761fa3e2-dca2-489c-83b2-fff6418ebaed" providerId="ADAL" clId="{C275559F-AD0D-4744-A84A-71948C082469}" dt="2024-02-01T14:43:14.930" v="557" actId="20577"/>
          <ac:graphicFrameMkLst>
            <pc:docMk/>
            <pc:sldMk cId="2818184063" sldId="462"/>
            <ac:graphicFrameMk id="30" creationId="{68463627-93A3-08C2-0CFF-09F6F83874D5}"/>
          </ac:graphicFrameMkLst>
        </pc:graphicFrameChg>
      </pc:sldChg>
      <pc:sldChg chg="modSp mod">
        <pc:chgData name="Jo Martin" userId="761fa3e2-dca2-489c-83b2-fff6418ebaed" providerId="ADAL" clId="{C275559F-AD0D-4744-A84A-71948C082469}" dt="2024-02-01T14:42:21.499" v="555" actId="20577"/>
        <pc:sldMkLst>
          <pc:docMk/>
          <pc:sldMk cId="4073405921" sldId="464"/>
        </pc:sldMkLst>
        <pc:graphicFrameChg chg="mod modGraphic">
          <ac:chgData name="Jo Martin" userId="761fa3e2-dca2-489c-83b2-fff6418ebaed" providerId="ADAL" clId="{C275559F-AD0D-4744-A84A-71948C082469}" dt="2024-02-01T14:42:21.499" v="555"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C275559F-AD0D-4744-A84A-71948C082469}" dt="2024-02-01T14:43:44.256" v="567" actId="20577"/>
        <pc:sldMkLst>
          <pc:docMk/>
          <pc:sldMk cId="1238221271" sldId="465"/>
        </pc:sldMkLst>
        <pc:spChg chg="mod">
          <ac:chgData name="Jo Martin" userId="761fa3e2-dca2-489c-83b2-fff6418ebaed" providerId="ADAL" clId="{C275559F-AD0D-4744-A84A-71948C082469}" dt="2023-12-14T11:05:53.640" v="17" actId="20577"/>
          <ac:spMkLst>
            <pc:docMk/>
            <pc:sldMk cId="1238221271" sldId="465"/>
            <ac:spMk id="29" creationId="{4B4D6226-8976-FD37-6422-4461004F9D27}"/>
          </ac:spMkLst>
        </pc:spChg>
        <pc:graphicFrameChg chg="mod modGraphic">
          <ac:chgData name="Jo Martin" userId="761fa3e2-dca2-489c-83b2-fff6418ebaed" providerId="ADAL" clId="{C275559F-AD0D-4744-A84A-71948C082469}" dt="2024-02-01T14:43:44.256" v="567" actId="20577"/>
          <ac:graphicFrameMkLst>
            <pc:docMk/>
            <pc:sldMk cId="1238221271" sldId="465"/>
            <ac:graphicFrameMk id="30" creationId="{68463627-93A3-08C2-0CFF-09F6F83874D5}"/>
          </ac:graphicFrameMkLst>
        </pc:graphicFrameChg>
        <pc:picChg chg="mod">
          <ac:chgData name="Jo Martin" userId="761fa3e2-dca2-489c-83b2-fff6418ebaed" providerId="ADAL" clId="{C275559F-AD0D-4744-A84A-71948C082469}" dt="2024-02-01T10:56:26.748" v="497" actId="1076"/>
          <ac:picMkLst>
            <pc:docMk/>
            <pc:sldMk cId="1238221271" sldId="465"/>
            <ac:picMk id="2" creationId="{76CD65FC-6ABA-433E-C632-1F2B7D00399B}"/>
          </ac:picMkLst>
        </pc:picChg>
        <pc:picChg chg="del">
          <ac:chgData name="Jo Martin" userId="761fa3e2-dca2-489c-83b2-fff6418ebaed" providerId="ADAL" clId="{C275559F-AD0D-4744-A84A-71948C082469}" dt="2023-12-14T11:06:54.767" v="33" actId="478"/>
          <ac:picMkLst>
            <pc:docMk/>
            <pc:sldMk cId="1238221271" sldId="465"/>
            <ac:picMk id="25" creationId="{DA09B9C7-C7D6-1A13-FC6E-88F9997DBCD5}"/>
          </ac:picMkLst>
        </pc:picChg>
        <pc:picChg chg="del">
          <ac:chgData name="Jo Martin" userId="761fa3e2-dca2-489c-83b2-fff6418ebaed" providerId="ADAL" clId="{C275559F-AD0D-4744-A84A-71948C082469}" dt="2024-01-04T15:55:33.035" v="77" actId="478"/>
          <ac:picMkLst>
            <pc:docMk/>
            <pc:sldMk cId="1238221271" sldId="465"/>
            <ac:picMk id="26" creationId="{FF9CC962-6F67-4ABB-56F9-C746C8E360D2}"/>
          </ac:picMkLst>
        </pc:picChg>
        <pc:picChg chg="mod">
          <ac:chgData name="Jo Martin" userId="761fa3e2-dca2-489c-83b2-fff6418ebaed" providerId="ADAL" clId="{C275559F-AD0D-4744-A84A-71948C082469}" dt="2024-01-11T11:35:58.372" v="101" actId="14826"/>
          <ac:picMkLst>
            <pc:docMk/>
            <pc:sldMk cId="1238221271" sldId="465"/>
            <ac:picMk id="27" creationId="{2CD831BC-9446-FF2D-2CBE-E741A0DD6302}"/>
          </ac:picMkLst>
        </pc:picChg>
        <pc:picChg chg="mod">
          <ac:chgData name="Jo Martin" userId="761fa3e2-dca2-489c-83b2-fff6418ebaed" providerId="ADAL" clId="{C275559F-AD0D-4744-A84A-71948C082469}" dt="2024-01-25T13:07:01.487" v="307" actId="1076"/>
          <ac:picMkLst>
            <pc:docMk/>
            <pc:sldMk cId="1238221271" sldId="465"/>
            <ac:picMk id="31" creationId="{12C9E0AA-CAC5-680B-8D92-4F7339EF7356}"/>
          </ac:picMkLst>
        </pc:picChg>
        <pc:picChg chg="add mod">
          <ac:chgData name="Jo Martin" userId="761fa3e2-dca2-489c-83b2-fff6418ebaed" providerId="ADAL" clId="{C275559F-AD0D-4744-A84A-71948C082469}" dt="2024-01-04T15:55:38.956" v="78" actId="1076"/>
          <ac:picMkLst>
            <pc:docMk/>
            <pc:sldMk cId="1238221271" sldId="465"/>
            <ac:picMk id="32" creationId="{7924F9F0-8A88-99B4-7FED-F0B0AA4EC940}"/>
          </ac:picMkLst>
        </pc:picChg>
        <pc:picChg chg="del">
          <ac:chgData name="Jo Martin" userId="761fa3e2-dca2-489c-83b2-fff6418ebaed" providerId="ADAL" clId="{C275559F-AD0D-4744-A84A-71948C082469}" dt="2024-02-01T11:00:20.393" v="553" actId="478"/>
          <ac:picMkLst>
            <pc:docMk/>
            <pc:sldMk cId="1238221271" sldId="465"/>
            <ac:picMk id="33" creationId="{4B0F3048-316B-8485-ABC6-7E6D049F282A}"/>
          </ac:picMkLst>
        </pc:picChg>
        <pc:picChg chg="add mod">
          <ac:chgData name="Jo Martin" userId="761fa3e2-dca2-489c-83b2-fff6418ebaed" providerId="ADAL" clId="{C275559F-AD0D-4744-A84A-71948C082469}" dt="2023-12-14T11:07:03.019" v="34" actId="1076"/>
          <ac:picMkLst>
            <pc:docMk/>
            <pc:sldMk cId="1238221271" sldId="465"/>
            <ac:picMk id="34" creationId="{18EFABFE-75F2-C2BC-54DD-8B408A62588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3/26/2024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3/26/2024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3/26/2024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3/26/2024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3/26/2024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3/26/2024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730526"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Early Years </a:t>
            </a:r>
            <a:r>
              <a:rPr lang="en-US" sz="2000" spc="0" baseline="0" dirty="0">
                <a:solidFill>
                  <a:srgbClr val="A6B13B"/>
                </a:solidFill>
                <a:latin typeface="LondrinaSolid-Regular"/>
                <a:sym typeface="LondrinaSolid-Regular"/>
                <a:rtl val="0"/>
              </a:rPr>
              <a:t>Spring </a:t>
            </a:r>
            <a:r>
              <a:rPr lang="en-US" sz="2000" dirty="0">
                <a:solidFill>
                  <a:srgbClr val="A6B13B"/>
                </a:solidFill>
                <a:latin typeface="LondrinaSolid-Regular"/>
                <a:sym typeface="LondrinaSolid-Regular"/>
                <a:rtl val="0"/>
              </a:rPr>
              <a:t>2</a:t>
            </a:r>
            <a:r>
              <a:rPr lang="en-US" sz="2000" spc="0" baseline="0" dirty="0">
                <a:solidFill>
                  <a:srgbClr val="A6B13B"/>
                </a:solidFill>
                <a:latin typeface="LondrinaSolid-Regular"/>
                <a:sym typeface="LondrinaSolid-Regular"/>
                <a:rtl val="0"/>
              </a:rPr>
              <a:t>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algn="r"/>
            <a:r>
              <a:rPr lang="en-US" sz="800" dirty="0">
                <a:solidFill>
                  <a:srgbClr val="323232"/>
                </a:solidFill>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277192572"/>
              </p:ext>
            </p:extLst>
          </p:nvPr>
        </p:nvGraphicFramePr>
        <p:xfrm>
          <a:off x="376392" y="1144847"/>
          <a:ext cx="9954530" cy="5419149"/>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88198">
                  <a:extLst>
                    <a:ext uri="{9D8B030D-6E8A-4147-A177-3AD203B41FA5}">
                      <a16:colId xmlns:a16="http://schemas.microsoft.com/office/drawing/2014/main" val="751550790"/>
                    </a:ext>
                  </a:extLst>
                </a:gridCol>
                <a:gridCol w="1510744">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248514">
                  <a:extLst>
                    <a:ext uri="{9D8B030D-6E8A-4147-A177-3AD203B41FA5}">
                      <a16:colId xmlns:a16="http://schemas.microsoft.com/office/drawing/2014/main" val="641390802"/>
                    </a:ext>
                  </a:extLst>
                </a:gridCol>
                <a:gridCol w="793681">
                  <a:extLst>
                    <a:ext uri="{9D8B030D-6E8A-4147-A177-3AD203B41FA5}">
                      <a16:colId xmlns:a16="http://schemas.microsoft.com/office/drawing/2014/main" val="1833709463"/>
                    </a:ext>
                  </a:extLst>
                </a:gridCol>
              </a:tblGrid>
              <a:tr h="496986">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635439">
                <a:tc>
                  <a:txBody>
                    <a:bodyPr/>
                    <a:lstStyle/>
                    <a:p>
                      <a:r>
                        <a:rPr lang="en-US" sz="1200" b="1" dirty="0">
                          <a:latin typeface="ABeeZee" panose="02000000000000000000" pitchFamily="2" charset="0"/>
                        </a:rPr>
                        <a:t>19</a:t>
                      </a:r>
                      <a:r>
                        <a:rPr lang="en-US" sz="1200" b="1" baseline="30000" dirty="0">
                          <a:latin typeface="ABeeZee" panose="02000000000000000000" pitchFamily="2" charset="0"/>
                        </a:rPr>
                        <a:t>th</a:t>
                      </a:r>
                      <a:endParaRPr lang="en-US" sz="1200" b="1" dirty="0">
                        <a:latin typeface="ABeeZee" panose="02000000000000000000" pitchFamily="2" charset="0"/>
                      </a:endParaRPr>
                    </a:p>
                    <a:p>
                      <a:r>
                        <a:rPr lang="en-US" sz="1200" b="1">
                          <a:latin typeface="ABeeZee" panose="02000000000000000000" pitchFamily="2" charset="0"/>
                        </a:rPr>
                        <a:t>February</a:t>
                      </a:r>
                      <a:endParaRPr lang="en-US" sz="1200" b="1"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Coca‑Cola has announced it will temporarily be removing labels from Sprite and Sprite Zero drinks bottles to trial ‘label-less’ packaging.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dirty="0">
                          <a:latin typeface="ABeeZee" panose="02000000000000000000" pitchFamily="2" charset="0"/>
                        </a:rPr>
                        <a:t>How do you choose what drink to buy?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16993">
                <a:tc>
                  <a:txBody>
                    <a:bodyPr/>
                    <a:lstStyle/>
                    <a:p>
                      <a:r>
                        <a:rPr lang="en-US" sz="1200" b="1" dirty="0">
                          <a:latin typeface="ABeeZee" panose="02000000000000000000" pitchFamily="2" charset="0"/>
                        </a:rPr>
                        <a:t>26</a:t>
                      </a:r>
                      <a:r>
                        <a:rPr lang="en-US" sz="1200" b="1" baseline="30000" dirty="0">
                          <a:latin typeface="ABeeZee" panose="02000000000000000000" pitchFamily="2" charset="0"/>
                        </a:rPr>
                        <a:t>th</a:t>
                      </a:r>
                      <a:endParaRPr lang="en-US" sz="1200" b="1" dirty="0">
                        <a:latin typeface="ABeeZee" panose="02000000000000000000" pitchFamily="2" charset="0"/>
                      </a:endParaRPr>
                    </a:p>
                    <a:p>
                      <a:r>
                        <a:rPr lang="en-US" sz="12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dirty="0">
                          <a:latin typeface="ABeeZee" panose="02000000000000000000" pitchFamily="2" charset="0"/>
                        </a:rPr>
                        <a:t>In countries across Europe, including Romania, Belgium, France, Hungary, Poland and Greece, tractors have been blocking city streets and motorways as farmers protest against certain European Union (EU) rules.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dirty="0">
                          <a:latin typeface="ABeeZee" panose="02000000000000000000" pitchFamily="2" charset="0"/>
                        </a:rPr>
                        <a:t>What do you know about farming?</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16993">
                <a:tc>
                  <a:txBody>
                    <a:bodyPr/>
                    <a:lstStyle/>
                    <a:p>
                      <a:r>
                        <a:rPr lang="en-US" sz="1200" b="1" dirty="0">
                          <a:latin typeface="ABeeZee" panose="02000000000000000000" pitchFamily="2" charset="0"/>
                        </a:rPr>
                        <a:t>4</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dirty="0">
                          <a:latin typeface="ABeeZee" panose="02000000000000000000" pitchFamily="2" charset="0"/>
                        </a:rPr>
                        <a:t>Across the UK and Ireland, the charity, World Book Day, will be holding its annual celebration on </a:t>
                      </a:r>
                      <a:r>
                        <a:rPr lang="en-GB" sz="1200" b="0">
                          <a:latin typeface="ABeeZee" panose="02000000000000000000" pitchFamily="2" charset="0"/>
                        </a:rPr>
                        <a:t>Thursday 7</a:t>
                      </a:r>
                      <a:r>
                        <a:rPr lang="en-GB" sz="1200" b="0" baseline="30000">
                          <a:latin typeface="ABeeZee" panose="02000000000000000000" pitchFamily="2" charset="0"/>
                        </a:rPr>
                        <a:t>th</a:t>
                      </a:r>
                      <a:r>
                        <a:rPr lang="en-GB" sz="1200" b="0">
                          <a:latin typeface="ABeeZee" panose="02000000000000000000" pitchFamily="2" charset="0"/>
                        </a:rPr>
                        <a:t> March</a:t>
                      </a:r>
                      <a:r>
                        <a:rPr lang="en-GB" sz="1200" b="0" dirty="0">
                          <a:latin typeface="ABeeZee" panose="02000000000000000000" pitchFamily="2" charset="0"/>
                        </a:rPr>
                        <a:t>. The day is a chance to celebrate and encourage reading in schools and homes.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What do you enjoy about books?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816993">
                <a:tc>
                  <a:txBody>
                    <a:bodyPr/>
                    <a:lstStyle/>
                    <a:p>
                      <a:r>
                        <a:rPr lang="en-US" sz="1200" b="1" dirty="0">
                          <a:latin typeface="ABeeZee" panose="02000000000000000000" pitchFamily="2" charset="0"/>
                        </a:rPr>
                        <a:t>11</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dirty="0">
                          <a:latin typeface="ABeeZee" panose="02000000000000000000" pitchFamily="2" charset="0"/>
                        </a:rPr>
                        <a:t>Ministers have confirmed plans to ban the use of mobile phones in English schools and have released guidance for headteachers. The guidance is not statutory and offers schools different ways to introduce the ban.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Why do schools have rules?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35439">
                <a:tc>
                  <a:txBody>
                    <a:bodyPr/>
                    <a:lstStyle/>
                    <a:p>
                      <a:r>
                        <a:rPr lang="en-US" sz="1200" b="1" dirty="0">
                          <a:latin typeface="ABeeZee" panose="02000000000000000000" pitchFamily="2" charset="0"/>
                        </a:rPr>
                        <a:t>18</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dirty="0">
                          <a:latin typeface="ABeeZee" panose="02000000000000000000" pitchFamily="2" charset="0"/>
                        </a:rPr>
                        <a:t>Many families travelled to Glasgow for an event that claimed to channel the magic of Charlie and the Chocolate Factory.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dirty="0">
                          <a:latin typeface="ABeeZee" panose="02000000000000000000" pitchFamily="2" charset="0"/>
                        </a:rPr>
                        <a:t>How does it feel to be disappointed?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dirty="0">
                          <a:latin typeface="ABeeZee" panose="02000000000000000000" pitchFamily="2" charset="0"/>
                        </a:rPr>
                        <a:t>Individual Liberty</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1180101">
                <a:tc>
                  <a:txBody>
                    <a:bodyPr/>
                    <a:lstStyle/>
                    <a:p>
                      <a:r>
                        <a:rPr lang="en-US" sz="1200" b="1" dirty="0">
                          <a:latin typeface="ABeeZee" panose="02000000000000000000" pitchFamily="2" charset="0"/>
                        </a:rPr>
                        <a:t>25</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dirty="0">
                          <a:latin typeface="ABeeZee" panose="02000000000000000000" pitchFamily="2" charset="0"/>
                        </a:rPr>
                        <a:t>Poverty-fighting charity, Oxfam, recently released a new report on inequality and global corporate power. It found that the world’s five richest people have more than doubled their fortunes from a combined total of £321 billion to £688 billion since 2020. The wealth of the poorest 60% (nearly five billion people), has fallen.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dirty="0">
                          <a:latin typeface="ABeeZee" panose="02000000000000000000" pitchFamily="2" charset="0"/>
                        </a:rPr>
                        <a:t>What does the word ‘rich’ mean to you?</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kern="1200" dirty="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5" name="Picture 24">
            <a:extLst>
              <a:ext uri="{FF2B5EF4-FFF2-40B4-BE49-F238E27FC236}">
                <a16:creationId xmlns:a16="http://schemas.microsoft.com/office/drawing/2014/main" id="{C7E5D847-8904-393D-96D1-550551E2CF56}"/>
              </a:ext>
            </a:extLst>
          </p:cNvPr>
          <p:cNvPicPr>
            <a:picLocks noChangeAspect="1"/>
          </p:cNvPicPr>
          <p:nvPr/>
        </p:nvPicPr>
        <p:blipFill>
          <a:blip r:embed="rId2"/>
          <a:stretch>
            <a:fillRect/>
          </a:stretch>
        </p:blipFill>
        <p:spPr>
          <a:xfrm>
            <a:off x="9578148" y="1659467"/>
            <a:ext cx="696723" cy="612545"/>
          </a:xfrm>
          <a:prstGeom prst="rect">
            <a:avLst/>
          </a:prstGeom>
        </p:spPr>
      </p:pic>
      <p:pic>
        <p:nvPicPr>
          <p:cNvPr id="27" name="Picture 26">
            <a:extLst>
              <a:ext uri="{FF2B5EF4-FFF2-40B4-BE49-F238E27FC236}">
                <a16:creationId xmlns:a16="http://schemas.microsoft.com/office/drawing/2014/main" id="{4CC120E2-9BCC-BD1E-07DB-76E0B663F27B}"/>
              </a:ext>
            </a:extLst>
          </p:cNvPr>
          <p:cNvPicPr>
            <a:picLocks noChangeAspect="1"/>
          </p:cNvPicPr>
          <p:nvPr/>
        </p:nvPicPr>
        <p:blipFill>
          <a:blip r:embed="rId3"/>
          <a:stretch>
            <a:fillRect/>
          </a:stretch>
        </p:blipFill>
        <p:spPr>
          <a:xfrm>
            <a:off x="9578149" y="2305314"/>
            <a:ext cx="698674" cy="772790"/>
          </a:xfrm>
          <a:prstGeom prst="rect">
            <a:avLst/>
          </a:prstGeom>
        </p:spPr>
      </p:pic>
      <p:pic>
        <p:nvPicPr>
          <p:cNvPr id="2" name="Picture 1">
            <a:extLst>
              <a:ext uri="{FF2B5EF4-FFF2-40B4-BE49-F238E27FC236}">
                <a16:creationId xmlns:a16="http://schemas.microsoft.com/office/drawing/2014/main" id="{0EEF3FE9-5AC9-9BDF-A590-B258D74503AE}"/>
              </a:ext>
            </a:extLst>
          </p:cNvPr>
          <p:cNvPicPr>
            <a:picLocks noChangeAspect="1"/>
          </p:cNvPicPr>
          <p:nvPr/>
        </p:nvPicPr>
        <p:blipFill rotWithShape="1">
          <a:blip r:embed="rId4"/>
          <a:srcRect l="526" r="526"/>
          <a:stretch/>
        </p:blipFill>
        <p:spPr bwMode="auto">
          <a:xfrm>
            <a:off x="9578148" y="3132419"/>
            <a:ext cx="698673" cy="772790"/>
          </a:xfrm>
          <a:prstGeom prst="rect">
            <a:avLst/>
          </a:prstGeom>
          <a:ln>
            <a:noFill/>
          </a:ln>
          <a:extLst>
            <a:ext uri="{53640926-AAD7-44D8-BBD7-CCE9431645EC}">
              <a14:shadowObscured xmlns:a14="http://schemas.microsoft.com/office/drawing/2010/main"/>
            </a:ext>
          </a:extLst>
        </p:spPr>
      </p:pic>
      <p:pic>
        <p:nvPicPr>
          <p:cNvPr id="28" name="Picture 27">
            <a:extLst>
              <a:ext uri="{FF2B5EF4-FFF2-40B4-BE49-F238E27FC236}">
                <a16:creationId xmlns:a16="http://schemas.microsoft.com/office/drawing/2014/main" id="{EA811C8C-8A42-8BDD-21DF-ED73C20D0A12}"/>
              </a:ext>
            </a:extLst>
          </p:cNvPr>
          <p:cNvPicPr>
            <a:picLocks noChangeAspect="1"/>
          </p:cNvPicPr>
          <p:nvPr/>
        </p:nvPicPr>
        <p:blipFill>
          <a:blip r:embed="rId5"/>
          <a:stretch>
            <a:fillRect/>
          </a:stretch>
        </p:blipFill>
        <p:spPr>
          <a:xfrm>
            <a:off x="9578149" y="3948783"/>
            <a:ext cx="698672" cy="772790"/>
          </a:xfrm>
          <a:prstGeom prst="rect">
            <a:avLst/>
          </a:prstGeom>
        </p:spPr>
      </p:pic>
      <p:pic>
        <p:nvPicPr>
          <p:cNvPr id="26" name="Picture 25">
            <a:extLst>
              <a:ext uri="{FF2B5EF4-FFF2-40B4-BE49-F238E27FC236}">
                <a16:creationId xmlns:a16="http://schemas.microsoft.com/office/drawing/2014/main" id="{68C72081-2915-9DC5-CBE0-61EA7C0A6FF2}"/>
              </a:ext>
            </a:extLst>
          </p:cNvPr>
          <p:cNvPicPr>
            <a:picLocks noChangeAspect="1"/>
          </p:cNvPicPr>
          <p:nvPr/>
        </p:nvPicPr>
        <p:blipFill rotWithShape="1">
          <a:blip r:embed="rId4"/>
          <a:srcRect l="526" r="526"/>
          <a:stretch/>
        </p:blipFill>
        <p:spPr bwMode="auto">
          <a:xfrm>
            <a:off x="9576199" y="4771180"/>
            <a:ext cx="698672" cy="600551"/>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1670CD79-8F97-C6BA-7594-12B9FD0F9724}"/>
              </a:ext>
            </a:extLst>
          </p:cNvPr>
          <p:cNvPicPr>
            <a:picLocks noChangeAspect="1"/>
          </p:cNvPicPr>
          <p:nvPr/>
        </p:nvPicPr>
        <p:blipFill>
          <a:blip r:embed="rId6"/>
          <a:stretch>
            <a:fillRect/>
          </a:stretch>
        </p:blipFill>
        <p:spPr>
          <a:xfrm>
            <a:off x="9576199" y="5411161"/>
            <a:ext cx="698672" cy="1132632"/>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c31ef2adab100ff87d8d5a1c9a4022e3">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dacb67c83fe720443820792bb90cff8c"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654B80-C5BB-4A59-A403-AAD2AF236802}">
  <ds:schemaRefs>
    <ds:schemaRef ds:uri="http://schemas.microsoft.com/office/2006/documentManagement/types"/>
    <ds:schemaRef ds:uri="2bba036e-3261-42ff-ac2c-3ab430ee1e45"/>
    <ds:schemaRef ds:uri="http://schemas.microsoft.com/office/2006/metadata/properties"/>
    <ds:schemaRef ds:uri="http://purl.org/dc/elements/1.1/"/>
    <ds:schemaRef ds:uri="http://purl.org/dc/dcmitype/"/>
    <ds:schemaRef ds:uri="http://purl.org/dc/terms/"/>
    <ds:schemaRef ds:uri="http://www.w3.org/XML/1998/namespace"/>
    <ds:schemaRef ds:uri="http://schemas.microsoft.com/office/infopath/2007/PartnerControls"/>
    <ds:schemaRef ds:uri="http://schemas.openxmlformats.org/package/2006/metadata/core-properties"/>
    <ds:schemaRef ds:uri="44790e13-f532-45ba-883a-ea4e13c1e09a"/>
  </ds:schemaRefs>
</ds:datastoreItem>
</file>

<file path=customXml/itemProps2.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3.xml><?xml version="1.0" encoding="utf-8"?>
<ds:datastoreItem xmlns:ds="http://schemas.openxmlformats.org/officeDocument/2006/customXml" ds:itemID="{6BCEE5B3-812D-497E-94B6-D417193577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357</TotalTime>
  <Words>332</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5</cp:revision>
  <cp:lastPrinted>2023-10-20T12:49:32Z</cp:lastPrinted>
  <dcterms:created xsi:type="dcterms:W3CDTF">2021-10-30T10:54:12Z</dcterms:created>
  <dcterms:modified xsi:type="dcterms:W3CDTF">2024-03-26T11:02:11Z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