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6" r:id="rId6"/>
    <p:sldId id="280" r:id="rId7"/>
    <p:sldId id="262" r:id="rId8"/>
    <p:sldId id="261" r:id="rId9"/>
    <p:sldId id="260" r:id="rId10"/>
    <p:sldId id="259" r:id="rId11"/>
    <p:sldId id="258" r:id="rId12"/>
    <p:sldId id="265" r:id="rId13"/>
    <p:sldId id="266" r:id="rId14"/>
    <p:sldId id="267" r:id="rId15"/>
    <p:sldId id="275" r:id="rId16"/>
    <p:sldId id="279" r:id="rId17"/>
    <p:sldId id="278" r:id="rId18"/>
    <p:sldId id="289" r:id="rId19"/>
    <p:sldId id="282" r:id="rId20"/>
    <p:sldId id="281" r:id="rId21"/>
    <p:sldId id="283" r:id="rId22"/>
    <p:sldId id="284" r:id="rId23"/>
    <p:sldId id="285" r:id="rId24"/>
    <p:sldId id="286" r:id="rId25"/>
    <p:sldId id="287" r:id="rId26"/>
    <p:sldId id="290" r:id="rId27"/>
    <p:sldId id="294" r:id="rId28"/>
    <p:sldId id="293" r:id="rId29"/>
    <p:sldId id="292" r:id="rId30"/>
    <p:sldId id="296" r:id="rId31"/>
    <p:sldId id="291" r:id="rId32"/>
    <p:sldId id="288" r:id="rId3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IFSTnFMN0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blue shirts with white text&#10;&#10;AI-generated content may be incorrect.">
            <a:extLst>
              <a:ext uri="{FF2B5EF4-FFF2-40B4-BE49-F238E27FC236}">
                <a16:creationId xmlns:a16="http://schemas.microsoft.com/office/drawing/2014/main" id="{962EEAB8-67B7-F3D1-EEE0-24214ABE4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8466F57D-A3B7-89D7-D072-F1FD5BC27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black text&#10;&#10;AI-generated content may be incorrect.">
            <a:extLst>
              <a:ext uri="{FF2B5EF4-FFF2-40B4-BE49-F238E27FC236}">
                <a16:creationId xmlns:a16="http://schemas.microsoft.com/office/drawing/2014/main" id="{A4FBEF97-CD35-3814-E6D7-44F16ED43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B0149F9F-2671-59A0-56EF-A9DD83C2B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rayer card with text&#10;&#10;AI-generated content may be incorrect.">
            <a:extLst>
              <a:ext uri="{FF2B5EF4-FFF2-40B4-BE49-F238E27FC236}">
                <a16:creationId xmlns:a16="http://schemas.microsoft.com/office/drawing/2014/main" id="{E4161121-3D33-8760-A120-F2C3562EC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AI-generated content may be incorrect.">
            <a:extLst>
              <a:ext uri="{FF2B5EF4-FFF2-40B4-BE49-F238E27FC236}">
                <a16:creationId xmlns:a16="http://schemas.microsoft.com/office/drawing/2014/main" id="{F1CE5171-230A-F5B1-3649-990FB198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B4786F83-940A-D650-FCDF-5AA9F14D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F27A9F8D-F937-B5E5-8E2F-A5029D913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4B60D775-2299-14A2-2BEC-CD4BE38AD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28DB7BF-3EB6-B163-B54D-541658C53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45" y="3138171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words&#10;&#10;AI-generated content may be incorrect.">
            <a:extLst>
              <a:ext uri="{FF2B5EF4-FFF2-40B4-BE49-F238E27FC236}">
                <a16:creationId xmlns:a16="http://schemas.microsoft.com/office/drawing/2014/main" id="{59057F35-2EF0-3EB5-E9D5-246820D5B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DD6CAF5D-D633-E642-51CF-4A521077E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tree&#10;&#10;AI-generated content may be incorrect.">
            <a:extLst>
              <a:ext uri="{FF2B5EF4-FFF2-40B4-BE49-F238E27FC236}">
                <a16:creationId xmlns:a16="http://schemas.microsoft.com/office/drawing/2014/main" id="{83B05844-3413-896A-E463-BE599FE92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39AD6E59-2B82-BED9-BBC5-808706D24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text&#10;&#10;AI-generated content may be incorrect.">
            <a:extLst>
              <a:ext uri="{FF2B5EF4-FFF2-40B4-BE49-F238E27FC236}">
                <a16:creationId xmlns:a16="http://schemas.microsoft.com/office/drawing/2014/main" id="{0C4966B4-D3FD-B94C-D756-FE5F5D1F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round it&#10;&#10;AI-generated content may be incorrect.">
            <a:extLst>
              <a:ext uri="{FF2B5EF4-FFF2-40B4-BE49-F238E27FC236}">
                <a16:creationId xmlns:a16="http://schemas.microsoft.com/office/drawing/2014/main" id="{D21F2E27-F36F-32D5-B4F0-55F4B2D6C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C0F7-5DBE-8CA6-7E46-78846E9D3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notes and text&#10;&#10;AI-generated content may be incorrect.">
            <a:extLst>
              <a:ext uri="{FF2B5EF4-FFF2-40B4-BE49-F238E27FC236}">
                <a16:creationId xmlns:a16="http://schemas.microsoft.com/office/drawing/2014/main" id="{60E79F37-398A-AB37-4EFF-D00F7C8EC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E9DAB-9C0D-B0B1-8D84-E2DF2ED1D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A2856E6F-5A5E-FDF6-DB78-596D800A5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0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061DD-D174-5252-74AC-0A6C7840C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07056038-9010-5644-BFD6-CDE0F0E99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F1E2-AC50-4F96-3F8B-232604326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6A6D7EE2-58B3-D92D-219C-E16FB529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5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6DCB4-FE52-BF6E-6CCF-0566303D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 and text&#10;&#10;AI-generated content may be incorrect.">
            <a:extLst>
              <a:ext uri="{FF2B5EF4-FFF2-40B4-BE49-F238E27FC236}">
                <a16:creationId xmlns:a16="http://schemas.microsoft.com/office/drawing/2014/main" id="{BC0D049E-7CF8-B2C6-262C-52F621339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0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F606-6372-C78D-301E-AE85F7C30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FBACF814-74B5-25F1-2E3D-AB2F45D44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8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03FB0A4A-4CE7-2156-E6DC-7D68F623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text&#10;&#10;AI-generated content may be incorrect.">
            <a:extLst>
              <a:ext uri="{FF2B5EF4-FFF2-40B4-BE49-F238E27FC236}">
                <a16:creationId xmlns:a16="http://schemas.microsoft.com/office/drawing/2014/main" id="{AA97DBAB-872C-30D9-5982-CE4BB8FD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B60E1FE9-50EC-32CD-0AF2-BB749EBD9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AI-generated content may be incorrect.">
            <a:extLst>
              <a:ext uri="{FF2B5EF4-FFF2-40B4-BE49-F238E27FC236}">
                <a16:creationId xmlns:a16="http://schemas.microsoft.com/office/drawing/2014/main" id="{4CCFBD9C-283A-08D3-97FC-85DF7EA8C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blue shirts with white text on them&#10;&#10;AI-generated content may be incorrect.">
            <a:extLst>
              <a:ext uri="{FF2B5EF4-FFF2-40B4-BE49-F238E27FC236}">
                <a16:creationId xmlns:a16="http://schemas.microsoft.com/office/drawing/2014/main" id="{D0930BED-35A3-111A-A0EA-0350838E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AI-generated content may be incorrect.">
            <a:extLst>
              <a:ext uri="{FF2B5EF4-FFF2-40B4-BE49-F238E27FC236}">
                <a16:creationId xmlns:a16="http://schemas.microsoft.com/office/drawing/2014/main" id="{EBA49348-321E-7ADE-3FCB-2DD5B3FE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AI-generated content may be incorrect.">
            <a:extLst>
              <a:ext uri="{FF2B5EF4-FFF2-40B4-BE49-F238E27FC236}">
                <a16:creationId xmlns:a16="http://schemas.microsoft.com/office/drawing/2014/main" id="{9F497545-1255-82E2-6AB0-9499CDFF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AI-generated content may be incorrect.">
            <a:extLst>
              <a:ext uri="{FF2B5EF4-FFF2-40B4-BE49-F238E27FC236}">
                <a16:creationId xmlns:a16="http://schemas.microsoft.com/office/drawing/2014/main" id="{B7AA3DA2-390E-F765-384E-87C75F5C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2025-02-21 at 06 AM</Schedule_Date>
    <Delivery_Option xmlns="4aed504c-ebe7-463e-82c7-15fe6339b33a">Schedule Delivery</Delivery_Option>
    <Schedule_ID xmlns="4aed504c-ebe7-463e-82c7-15fe6339b33a">3471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3F35D294-C0A3-4415-ADFF-9F6E8DCDA4F4}"/>
</file>

<file path=customXml/itemProps2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15</cp:revision>
  <dcterms:created xsi:type="dcterms:W3CDTF">2022-03-08T17:50:39Z</dcterms:created>
  <dcterms:modified xsi:type="dcterms:W3CDTF">2025-02-18T13:28:53Z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