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7" autoAdjust="0"/>
    <p:restoredTop sz="94660"/>
  </p:normalViewPr>
  <p:slideViewPr>
    <p:cSldViewPr snapToGrid="0">
      <p:cViewPr varScale="1">
        <p:scale>
          <a:sx n="91" d="100"/>
          <a:sy n="91" d="100"/>
        </p:scale>
        <p:origin x="63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Reception Spring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Reception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6A6097F-F5CF-47DB-8E01-03F9DFC8CB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2027" y="1744717"/>
            <a:ext cx="9667946" cy="4637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2464</TotalTime>
  <Words>7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 Reception Spring Scheme of Learning</vt:lpstr>
      <vt:lpstr>Reception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Ian Hudspith</cp:lastModifiedBy>
  <cp:revision>22</cp:revision>
  <dcterms:created xsi:type="dcterms:W3CDTF">2021-09-27T19:19:11Z</dcterms:created>
  <dcterms:modified xsi:type="dcterms:W3CDTF">2021-12-21T10:25:12Z</dcterms:modified>
</cp:coreProperties>
</file>