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Reception Summer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Reception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AAB1E9-63CA-43D2-A002-DA55D4BF8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034" y="1867437"/>
            <a:ext cx="11172421" cy="4842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2466</TotalTime>
  <Words>7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Reception Summer Scheme of Learning</vt:lpstr>
      <vt:lpstr>Reception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24</cp:revision>
  <dcterms:created xsi:type="dcterms:W3CDTF">2021-09-27T19:19:11Z</dcterms:created>
  <dcterms:modified xsi:type="dcterms:W3CDTF">2022-04-12T14:27:52Z</dcterms:modified>
</cp:coreProperties>
</file>