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429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52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61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08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943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42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388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405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92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02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495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A0F5F-5612-4105-91A5-05B1102E427C}" type="datetimeFigureOut">
              <a:rPr lang="en-GB" smtClean="0"/>
              <a:t>22/12/2022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984E-9695-4FD0-8CDB-93AD350FF5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65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620688"/>
            <a:ext cx="8496944" cy="5616624"/>
          </a:xfrm>
        </p:spPr>
        <p:txBody>
          <a:bodyPr numCol="3">
            <a:normAutofit/>
          </a:bodyPr>
          <a:lstStyle/>
          <a:p>
            <a:r>
              <a:rPr lang="en-GB" sz="4800" dirty="0" smtClean="0">
                <a:solidFill>
                  <a:schemeClr val="tx1"/>
                </a:solidFill>
              </a:rPr>
              <a:t>welcome </a:t>
            </a:r>
          </a:p>
          <a:p>
            <a:r>
              <a:rPr lang="en-GB" sz="4800" dirty="0" smtClean="0">
                <a:solidFill>
                  <a:schemeClr val="tx1"/>
                </a:solidFill>
              </a:rPr>
              <a:t>welcomed </a:t>
            </a:r>
          </a:p>
          <a:p>
            <a:endParaRPr lang="en-GB" sz="4800" dirty="0" smtClean="0">
              <a:solidFill>
                <a:schemeClr val="tx1"/>
              </a:solidFill>
            </a:endParaRPr>
          </a:p>
          <a:p>
            <a:r>
              <a:rPr lang="en-GB" sz="4800" dirty="0" smtClean="0">
                <a:solidFill>
                  <a:schemeClr val="tx1"/>
                </a:solidFill>
              </a:rPr>
              <a:t> baptise </a:t>
            </a:r>
          </a:p>
          <a:p>
            <a:r>
              <a:rPr lang="en-GB" sz="4800" dirty="0" smtClean="0">
                <a:solidFill>
                  <a:schemeClr val="tx1"/>
                </a:solidFill>
              </a:rPr>
              <a:t>water </a:t>
            </a:r>
          </a:p>
          <a:p>
            <a:r>
              <a:rPr lang="en-GB" sz="4800" dirty="0" smtClean="0">
                <a:solidFill>
                  <a:schemeClr val="tx1"/>
                </a:solidFill>
              </a:rPr>
              <a:t>candle</a:t>
            </a:r>
          </a:p>
          <a:p>
            <a:endParaRPr lang="en-GB" sz="4800" dirty="0" smtClean="0">
              <a:solidFill>
                <a:schemeClr val="tx1"/>
              </a:solidFill>
            </a:endParaRPr>
          </a:p>
          <a:p>
            <a:r>
              <a:rPr lang="en-GB" sz="4800" dirty="0" smtClean="0">
                <a:solidFill>
                  <a:schemeClr val="tx1"/>
                </a:solidFill>
              </a:rPr>
              <a:t>priest          </a:t>
            </a:r>
            <a:r>
              <a:rPr lang="en-GB" sz="6000" b="1" dirty="0" smtClean="0">
                <a:solidFill>
                  <a:srgbClr val="0070C0"/>
                </a:solidFill>
              </a:rPr>
              <a:t>Baptism</a:t>
            </a:r>
          </a:p>
          <a:p>
            <a:endParaRPr lang="en-GB" sz="4800" dirty="0" smtClean="0">
              <a:solidFill>
                <a:schemeClr val="tx1"/>
              </a:solidFill>
            </a:endParaRPr>
          </a:p>
          <a:p>
            <a:r>
              <a:rPr lang="en-GB" sz="4800" dirty="0" smtClean="0">
                <a:solidFill>
                  <a:schemeClr val="tx1"/>
                </a:solidFill>
              </a:rPr>
              <a:t> white    garment   godparent  </a:t>
            </a:r>
          </a:p>
          <a:p>
            <a:r>
              <a:rPr lang="en-GB" sz="4800" dirty="0" smtClean="0">
                <a:solidFill>
                  <a:schemeClr val="tx1"/>
                </a:solidFill>
              </a:rPr>
              <a:t>font</a:t>
            </a:r>
          </a:p>
          <a:p>
            <a:endParaRPr lang="en-GB" sz="4800" dirty="0" smtClean="0">
              <a:solidFill>
                <a:schemeClr val="tx1"/>
              </a:solidFill>
            </a:endParaRPr>
          </a:p>
          <a:p>
            <a:r>
              <a:rPr lang="en-GB" b="1" dirty="0" smtClean="0">
                <a:solidFill>
                  <a:schemeClr val="tx1"/>
                </a:solidFill>
              </a:rPr>
              <a:t>sign of the cross</a:t>
            </a:r>
          </a:p>
          <a:p>
            <a:endParaRPr lang="en-GB" sz="4800" dirty="0" smtClean="0">
              <a:solidFill>
                <a:schemeClr val="tx1"/>
              </a:solidFill>
            </a:endParaRPr>
          </a:p>
          <a:p>
            <a:r>
              <a:rPr lang="en-GB" sz="4800" dirty="0" smtClean="0">
                <a:solidFill>
                  <a:schemeClr val="tx1"/>
                </a:solidFill>
              </a:rPr>
              <a:t>oil</a:t>
            </a:r>
            <a:endParaRPr lang="en-GB" sz="4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53060" y="634067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EYFS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131" y="476672"/>
            <a:ext cx="84137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9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480720"/>
          </a:xfrm>
        </p:spPr>
        <p:txBody>
          <a:bodyPr numCol="3">
            <a:normAutofit fontScale="85000" lnSpcReduction="10000"/>
          </a:bodyPr>
          <a:lstStyle/>
          <a:p>
            <a:pPr marL="0" indent="0">
              <a:buNone/>
            </a:pPr>
            <a:r>
              <a:rPr lang="en-GB" sz="2400" dirty="0" smtClean="0"/>
              <a:t>listening </a:t>
            </a:r>
          </a:p>
          <a:p>
            <a:pPr marL="0" indent="0">
              <a:buNone/>
            </a:pPr>
            <a:r>
              <a:rPr lang="en-GB" sz="2400" dirty="0" smtClean="0"/>
              <a:t>Sharing</a:t>
            </a:r>
          </a:p>
          <a:p>
            <a:pPr marL="0" indent="0">
              <a:buNone/>
            </a:pPr>
            <a:r>
              <a:rPr lang="en-GB" sz="2400" dirty="0" smtClean="0"/>
              <a:t> Mass</a:t>
            </a:r>
          </a:p>
          <a:p>
            <a:pPr marL="0" indent="0">
              <a:buNone/>
            </a:pPr>
            <a:r>
              <a:rPr lang="en-GB" sz="2400" dirty="0" smtClean="0"/>
              <a:t>gathering </a:t>
            </a:r>
          </a:p>
          <a:p>
            <a:pPr marL="0" indent="0">
              <a:buNone/>
            </a:pPr>
            <a:r>
              <a:rPr lang="en-GB" sz="2400" dirty="0" smtClean="0"/>
              <a:t>Liturgy of the Word</a:t>
            </a:r>
          </a:p>
          <a:p>
            <a:pPr marL="0" indent="0">
              <a:buNone/>
            </a:pPr>
            <a:r>
              <a:rPr lang="en-GB" sz="2400" dirty="0" smtClean="0"/>
              <a:t> Liturgy of the Eucharist</a:t>
            </a:r>
          </a:p>
          <a:p>
            <a:pPr marL="0" indent="0">
              <a:buNone/>
            </a:pPr>
            <a:r>
              <a:rPr lang="en-GB" sz="2400" dirty="0" smtClean="0"/>
              <a:t> Holy Communion</a:t>
            </a:r>
          </a:p>
          <a:p>
            <a:pPr marL="0" indent="0">
              <a:buNone/>
            </a:pPr>
            <a:r>
              <a:rPr lang="en-GB" sz="2400" dirty="0" smtClean="0"/>
              <a:t> ambo</a:t>
            </a:r>
          </a:p>
          <a:p>
            <a:pPr marL="0" indent="0">
              <a:buNone/>
            </a:pPr>
            <a:r>
              <a:rPr lang="en-GB" sz="2400" dirty="0" smtClean="0"/>
              <a:t>‘The Lord be with you’</a:t>
            </a:r>
          </a:p>
          <a:p>
            <a:pPr marL="0" indent="0">
              <a:buNone/>
            </a:pPr>
            <a:r>
              <a:rPr lang="en-GB" sz="2400" dirty="0" smtClean="0"/>
              <a:t>‘And with your Spirit’</a:t>
            </a:r>
          </a:p>
          <a:p>
            <a:pPr marL="0" indent="0">
              <a:buNone/>
            </a:pPr>
            <a:r>
              <a:rPr lang="en-GB" sz="2400" dirty="0" smtClean="0"/>
              <a:t>The Gloria</a:t>
            </a:r>
          </a:p>
          <a:p>
            <a:pPr marL="0" indent="0">
              <a:buNone/>
            </a:pPr>
            <a:r>
              <a:rPr lang="en-GB" sz="2400" dirty="0" smtClean="0"/>
              <a:t>preparation of the gifts.</a:t>
            </a:r>
          </a:p>
          <a:p>
            <a:pPr marL="0" indent="0">
              <a:buNone/>
            </a:pPr>
            <a:r>
              <a:rPr lang="en-GB" sz="2400" dirty="0" smtClean="0"/>
              <a:t>‘Blessed be God for ever..’</a:t>
            </a:r>
          </a:p>
          <a:p>
            <a:pPr marL="0" indent="0">
              <a:buNone/>
            </a:pPr>
            <a:r>
              <a:rPr lang="en-GB" sz="2400" dirty="0" smtClean="0"/>
              <a:t>‘Take this all of you and  eat of it , this is my Body’</a:t>
            </a:r>
          </a:p>
          <a:p>
            <a:pPr marL="0" indent="0">
              <a:buNone/>
            </a:pPr>
            <a:r>
              <a:rPr lang="en-GB" sz="2400" dirty="0" smtClean="0"/>
              <a:t> ‘Do this in memory </a:t>
            </a:r>
          </a:p>
          <a:p>
            <a:pPr marL="0" indent="0">
              <a:buNone/>
            </a:pPr>
            <a:r>
              <a:rPr lang="en-GB" sz="2400" dirty="0" smtClean="0"/>
              <a:t> of me’</a:t>
            </a:r>
          </a:p>
          <a:p>
            <a:pPr marL="0" indent="0">
              <a:buNone/>
            </a:pPr>
            <a:r>
              <a:rPr lang="en-GB" sz="2400" dirty="0" smtClean="0"/>
              <a:t>Communion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5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sz="5800" b="1" dirty="0" smtClean="0">
                <a:solidFill>
                  <a:srgbClr val="C00000"/>
                </a:solidFill>
              </a:rPr>
              <a:t>Eucharist</a:t>
            </a:r>
          </a:p>
          <a:p>
            <a:pPr marL="0" indent="0">
              <a:buNone/>
            </a:pPr>
            <a:r>
              <a:rPr lang="en-GB" sz="2400" dirty="0" smtClean="0"/>
              <a:t>       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 ‘Lord I am not worthy..’</a:t>
            </a:r>
          </a:p>
          <a:p>
            <a:pPr marL="0" indent="0">
              <a:buNone/>
            </a:pPr>
            <a:r>
              <a:rPr lang="en-GB" sz="2400" dirty="0" smtClean="0"/>
              <a:t>‘Do this in memory of me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 community</a:t>
            </a:r>
          </a:p>
          <a:p>
            <a:pPr marL="0" indent="0">
              <a:buNone/>
            </a:pPr>
            <a:r>
              <a:rPr lang="en-GB" sz="2400" dirty="0" smtClean="0"/>
              <a:t> gathering </a:t>
            </a:r>
          </a:p>
          <a:p>
            <a:pPr marL="0" indent="0">
              <a:buNone/>
            </a:pPr>
            <a:r>
              <a:rPr lang="en-GB" sz="2400" dirty="0" smtClean="0"/>
              <a:t> giving</a:t>
            </a:r>
          </a:p>
          <a:p>
            <a:pPr marL="0" indent="0">
              <a:buNone/>
            </a:pPr>
            <a:r>
              <a:rPr lang="en-GB" sz="2400" dirty="0" smtClean="0"/>
              <a:t> receiving</a:t>
            </a:r>
          </a:p>
          <a:p>
            <a:pPr marL="0" indent="0">
              <a:buNone/>
            </a:pPr>
            <a:r>
              <a:rPr lang="en-GB" sz="2400" dirty="0" smtClean="0"/>
              <a:t> liturgy of the word</a:t>
            </a:r>
          </a:p>
          <a:p>
            <a:pPr marL="0" indent="0">
              <a:buNone/>
            </a:pPr>
            <a:r>
              <a:rPr lang="en-GB" sz="2400" dirty="0" smtClean="0"/>
              <a:t> penitential rite</a:t>
            </a:r>
          </a:p>
          <a:p>
            <a:pPr marL="0" indent="0">
              <a:buNone/>
            </a:pPr>
            <a:r>
              <a:rPr lang="en-GB" sz="2400" dirty="0" smtClean="0"/>
              <a:t> lamb of God</a:t>
            </a:r>
          </a:p>
          <a:p>
            <a:pPr marL="0" indent="0">
              <a:buNone/>
            </a:pPr>
            <a:r>
              <a:rPr lang="en-GB" sz="2400" dirty="0" smtClean="0"/>
              <a:t>sign of peace.</a:t>
            </a:r>
          </a:p>
          <a:p>
            <a:pPr marL="0" indent="0">
              <a:buNone/>
            </a:pPr>
            <a:r>
              <a:rPr lang="en-GB" sz="2400" dirty="0" smtClean="0"/>
              <a:t>introductory rite  communion rite</a:t>
            </a:r>
          </a:p>
          <a:p>
            <a:pPr marL="0" indent="0">
              <a:buNone/>
            </a:pPr>
            <a:r>
              <a:rPr lang="en-GB" sz="2400" dirty="0" smtClean="0"/>
              <a:t> ‘Lord I am not worthy..’</a:t>
            </a:r>
          </a:p>
          <a:p>
            <a:pPr marL="0" indent="0">
              <a:buNone/>
            </a:pPr>
            <a:r>
              <a:rPr lang="en-GB" sz="2400" dirty="0" smtClean="0"/>
              <a:t>Concluding Rite</a:t>
            </a:r>
          </a:p>
          <a:p>
            <a:pPr marL="0" indent="0">
              <a:buNone/>
            </a:pPr>
            <a:r>
              <a:rPr lang="en-GB" sz="2400" dirty="0" smtClean="0"/>
              <a:t>Take this all of you and eat of it , this is my body’</a:t>
            </a:r>
          </a:p>
          <a:p>
            <a:pPr marL="0" indent="0">
              <a:buNone/>
            </a:pPr>
            <a:r>
              <a:rPr lang="en-GB" sz="2400" dirty="0" smtClean="0"/>
              <a:t>‘..all of you and drink from it , this is my blood..’</a:t>
            </a:r>
          </a:p>
          <a:p>
            <a:pPr marL="0" indent="0">
              <a:buNone/>
            </a:pPr>
            <a:r>
              <a:rPr lang="en-GB" sz="2400" dirty="0" smtClean="0"/>
              <a:t>’</a:t>
            </a:r>
          </a:p>
          <a:p>
            <a:pPr marL="0" indent="0">
              <a:buNone/>
            </a:pPr>
            <a:r>
              <a:rPr lang="en-GB" sz="2400" dirty="0" smtClean="0"/>
              <a:t>‘Behold the Lamb of God’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    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            7-9</a:t>
            </a:r>
            <a:endParaRPr lang="en-GB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717032"/>
            <a:ext cx="1238926" cy="1527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9789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480720"/>
          </a:xfrm>
        </p:spPr>
        <p:txBody>
          <a:bodyPr numCol="3">
            <a:normAutofit fontScale="92500"/>
          </a:bodyPr>
          <a:lstStyle/>
          <a:p>
            <a:pPr marL="0" indent="0">
              <a:buNone/>
            </a:pPr>
            <a:r>
              <a:rPr lang="en-GB" sz="5800" b="1" dirty="0" smtClean="0">
                <a:solidFill>
                  <a:srgbClr val="C00000"/>
                </a:solidFill>
              </a:rPr>
              <a:t>Eucharist</a:t>
            </a:r>
          </a:p>
          <a:p>
            <a:pPr marL="0" indent="0">
              <a:buNone/>
            </a:pPr>
            <a:r>
              <a:rPr lang="en-GB" sz="2400" dirty="0" smtClean="0"/>
              <a:t>  memories </a:t>
            </a:r>
          </a:p>
          <a:p>
            <a:pPr marL="0" indent="0">
              <a:buNone/>
            </a:pPr>
            <a:r>
              <a:rPr lang="en-GB" sz="2400" dirty="0" smtClean="0"/>
              <a:t>significant</a:t>
            </a:r>
          </a:p>
          <a:p>
            <a:pPr marL="0" indent="0">
              <a:buNone/>
            </a:pPr>
            <a:r>
              <a:rPr lang="en-GB" sz="2400" dirty="0" smtClean="0"/>
              <a:t> memorial sacrifice Passover</a:t>
            </a:r>
          </a:p>
          <a:p>
            <a:pPr marL="0" indent="0">
              <a:buNone/>
            </a:pPr>
            <a:r>
              <a:rPr lang="en-GB" sz="2400" dirty="0" smtClean="0"/>
              <a:t> Pesach</a:t>
            </a:r>
          </a:p>
          <a:p>
            <a:pPr marL="0" indent="0">
              <a:buNone/>
            </a:pPr>
            <a:r>
              <a:rPr lang="en-GB" sz="2400" dirty="0" smtClean="0"/>
              <a:t> host</a:t>
            </a:r>
          </a:p>
          <a:p>
            <a:pPr marL="0" indent="0">
              <a:buNone/>
            </a:pPr>
            <a:r>
              <a:rPr lang="en-GB" sz="2400" dirty="0" smtClean="0"/>
              <a:t> chalice</a:t>
            </a:r>
          </a:p>
          <a:p>
            <a:pPr marL="0" indent="0">
              <a:buNone/>
            </a:pPr>
            <a:r>
              <a:rPr lang="en-GB" sz="2400" dirty="0" smtClean="0"/>
              <a:t>  Seder meal</a:t>
            </a:r>
          </a:p>
          <a:p>
            <a:pPr marL="0" indent="0">
              <a:buNone/>
            </a:pPr>
            <a:r>
              <a:rPr lang="en-GB" sz="2400" dirty="0" smtClean="0"/>
              <a:t> liturgy of the Eucharist</a:t>
            </a:r>
          </a:p>
          <a:p>
            <a:pPr marL="0" indent="0">
              <a:buNone/>
            </a:pPr>
            <a:r>
              <a:rPr lang="en-GB" sz="2400" dirty="0" smtClean="0"/>
              <a:t> Eucharistic prayer</a:t>
            </a:r>
          </a:p>
          <a:p>
            <a:pPr marL="0" indent="0">
              <a:buNone/>
            </a:pPr>
            <a:r>
              <a:rPr lang="en-GB" sz="2400" dirty="0" smtClean="0"/>
              <a:t> consecration.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Mystery of Faith adoration</a:t>
            </a:r>
          </a:p>
          <a:p>
            <a:pPr marL="0" indent="0">
              <a:buNone/>
            </a:pPr>
            <a:r>
              <a:rPr lang="en-GB" sz="2400" dirty="0" smtClean="0"/>
              <a:t> genuflect</a:t>
            </a:r>
          </a:p>
          <a:p>
            <a:pPr marL="0" indent="0">
              <a:buNone/>
            </a:pPr>
            <a:r>
              <a:rPr lang="en-GB" sz="2400" dirty="0" smtClean="0"/>
              <a:t>communion, community</a:t>
            </a:r>
          </a:p>
          <a:p>
            <a:pPr marL="0" indent="0">
              <a:buNone/>
            </a:pPr>
            <a:r>
              <a:rPr lang="en-GB" sz="2400" dirty="0" smtClean="0"/>
              <a:t> unity</a:t>
            </a:r>
          </a:p>
          <a:p>
            <a:pPr marL="0" indent="0">
              <a:buNone/>
            </a:pPr>
            <a:r>
              <a:rPr lang="en-GB" sz="2400" dirty="0" smtClean="0"/>
              <a:t>‘May they be one..’</a:t>
            </a:r>
          </a:p>
          <a:p>
            <a:pPr marL="0" indent="0">
              <a:buNone/>
            </a:pPr>
            <a:r>
              <a:rPr lang="en-GB" sz="2400" dirty="0" smtClean="0"/>
              <a:t>Our Father</a:t>
            </a:r>
          </a:p>
          <a:p>
            <a:pPr marL="0" indent="0">
              <a:buNone/>
            </a:pPr>
            <a:r>
              <a:rPr lang="en-GB" sz="2400" dirty="0" smtClean="0"/>
              <a:t>Sign of Peace</a:t>
            </a:r>
          </a:p>
          <a:p>
            <a:pPr marL="0" indent="0">
              <a:buNone/>
            </a:pPr>
            <a:r>
              <a:rPr lang="en-GB" sz="2400" dirty="0" smtClean="0"/>
              <a:t>Communion Rite</a:t>
            </a:r>
          </a:p>
          <a:p>
            <a:pPr marL="0" indent="0">
              <a:buNone/>
            </a:pPr>
            <a:r>
              <a:rPr lang="en-GB" sz="2400" dirty="0" smtClean="0"/>
              <a:t>‘As there is one loaf, so we, although there are many of us..’</a:t>
            </a:r>
          </a:p>
          <a:p>
            <a:pPr marL="0" indent="0">
              <a:buNone/>
            </a:pPr>
            <a:r>
              <a:rPr lang="en-GB" sz="2400" dirty="0" smtClean="0"/>
              <a:t>‘Lamb of God’</a:t>
            </a:r>
          </a:p>
          <a:p>
            <a:pPr marL="0" indent="0">
              <a:buNone/>
            </a:pPr>
            <a:r>
              <a:rPr lang="en-GB" sz="2400" dirty="0" smtClean="0"/>
              <a:t>‘supper of the Lamb’</a:t>
            </a:r>
          </a:p>
          <a:p>
            <a:pPr marL="0" indent="0">
              <a:buNone/>
            </a:pPr>
            <a:r>
              <a:rPr lang="en-GB" sz="2400" dirty="0" smtClean="0"/>
              <a:t>‘Lord I am not worthy..’</a:t>
            </a:r>
          </a:p>
          <a:p>
            <a:pPr marL="0" indent="0">
              <a:buNone/>
            </a:pPr>
            <a:r>
              <a:rPr lang="en-GB" sz="2400" dirty="0" smtClean="0"/>
              <a:t>unity of the faithful </a:t>
            </a:r>
          </a:p>
          <a:p>
            <a:pPr marL="0" indent="0">
              <a:buNone/>
            </a:pPr>
            <a:r>
              <a:rPr lang="en-GB" sz="2400" dirty="0" smtClean="0"/>
              <a:t> Eucharistic presence of Christ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    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          </a:t>
            </a:r>
            <a:r>
              <a:rPr lang="en-GB" sz="2400" dirty="0" smtClean="0">
                <a:solidFill>
                  <a:srgbClr val="C00000"/>
                </a:solidFill>
              </a:rPr>
              <a:t>9-11    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348880"/>
            <a:ext cx="19240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1179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9"/>
            <a:ext cx="8424936" cy="4752528"/>
          </a:xfrm>
        </p:spPr>
        <p:txBody>
          <a:bodyPr numCol="3"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friend </a:t>
            </a:r>
          </a:p>
          <a:p>
            <a:pPr marL="0" indent="0">
              <a:buNone/>
            </a:pPr>
            <a:r>
              <a:rPr lang="en-GB" sz="3600" dirty="0" smtClean="0"/>
              <a:t> happy</a:t>
            </a:r>
          </a:p>
          <a:p>
            <a:pPr marL="0" indent="0">
              <a:buNone/>
            </a:pPr>
            <a:r>
              <a:rPr lang="en-GB" sz="3600" dirty="0" smtClean="0"/>
              <a:t> sad</a:t>
            </a:r>
          </a:p>
          <a:p>
            <a:pPr marL="0" indent="0">
              <a:buNone/>
            </a:pPr>
            <a:r>
              <a:rPr lang="en-GB" sz="3600" dirty="0" smtClean="0"/>
              <a:t> love</a:t>
            </a:r>
          </a:p>
          <a:p>
            <a:pPr marL="0" indent="0">
              <a:buNone/>
            </a:pPr>
            <a:r>
              <a:rPr lang="en-GB" sz="3600" dirty="0" smtClean="0"/>
              <a:t> make up </a:t>
            </a:r>
          </a:p>
          <a:p>
            <a:pPr marL="0" indent="0">
              <a:buNone/>
            </a:pPr>
            <a:r>
              <a:rPr lang="en-GB" sz="3600" dirty="0" smtClean="0"/>
              <a:t>kind</a:t>
            </a:r>
          </a:p>
          <a:p>
            <a:pPr marL="0" indent="0">
              <a:buNone/>
            </a:pPr>
            <a:r>
              <a:rPr lang="en-GB" sz="3600" dirty="0" smtClean="0"/>
              <a:t> gentle </a:t>
            </a:r>
          </a:p>
          <a:p>
            <a:pPr marL="0" indent="0">
              <a:buNone/>
            </a:pPr>
            <a:endParaRPr lang="en-GB" sz="3600" dirty="0" smtClean="0"/>
          </a:p>
          <a:p>
            <a:pPr marL="0" indent="0">
              <a:buNone/>
            </a:pPr>
            <a:r>
              <a:rPr lang="en-GB" sz="3600" dirty="0" smtClean="0"/>
              <a:t>loving               </a:t>
            </a:r>
          </a:p>
          <a:p>
            <a:pPr marL="0" indent="0">
              <a:buNone/>
            </a:pPr>
            <a:r>
              <a:rPr lang="en-GB" sz="3600" dirty="0" smtClean="0"/>
              <a:t>sorry       forgive change</a:t>
            </a:r>
          </a:p>
          <a:p>
            <a:pPr marL="0" indent="0">
              <a:buNone/>
            </a:pPr>
            <a:r>
              <a:rPr lang="en-GB" sz="3600" dirty="0" smtClean="0"/>
              <a:t>rule understanding</a:t>
            </a:r>
          </a:p>
          <a:p>
            <a:pPr marL="0" indent="0">
              <a:buNone/>
            </a:pPr>
            <a:r>
              <a:rPr lang="en-GB" sz="3600" dirty="0" smtClean="0"/>
              <a:t> new start friendship forgive</a:t>
            </a:r>
            <a:endParaRPr lang="en-GB" sz="36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6165304"/>
            <a:ext cx="617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EYFS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7744" y="5611306"/>
            <a:ext cx="423154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7030A0"/>
                </a:solidFill>
              </a:rPr>
              <a:t>Reconciliation</a:t>
            </a:r>
            <a:endParaRPr lang="en-GB" sz="5400" b="1" dirty="0">
              <a:solidFill>
                <a:srgbClr val="7030A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874" y="1874267"/>
            <a:ext cx="2249487" cy="312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6003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424936" cy="5400599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GB" sz="2800" dirty="0" smtClean="0"/>
              <a:t>choice</a:t>
            </a:r>
          </a:p>
          <a:p>
            <a:pPr marL="0" indent="0">
              <a:buNone/>
            </a:pPr>
            <a:r>
              <a:rPr lang="en-GB" sz="2800" dirty="0" smtClean="0"/>
              <a:t> happy</a:t>
            </a:r>
          </a:p>
          <a:p>
            <a:pPr marL="0" indent="0">
              <a:buNone/>
            </a:pPr>
            <a:r>
              <a:rPr lang="en-GB" sz="2800" dirty="0" smtClean="0"/>
              <a:t> sad</a:t>
            </a:r>
          </a:p>
          <a:p>
            <a:pPr marL="0" indent="0">
              <a:buNone/>
            </a:pPr>
            <a:r>
              <a:rPr lang="en-GB" sz="2800" dirty="0" smtClean="0"/>
              <a:t> disappointed</a:t>
            </a:r>
          </a:p>
          <a:p>
            <a:pPr marL="0" indent="0">
              <a:buNone/>
            </a:pPr>
            <a:r>
              <a:rPr lang="en-GB" sz="2800" dirty="0" smtClean="0"/>
              <a:t> sorry</a:t>
            </a:r>
          </a:p>
          <a:p>
            <a:pPr marL="0" indent="0">
              <a:buNone/>
            </a:pPr>
            <a:r>
              <a:rPr lang="en-GB" sz="2800" dirty="0" smtClean="0"/>
              <a:t> forgive </a:t>
            </a:r>
          </a:p>
          <a:p>
            <a:pPr marL="0" indent="0">
              <a:buNone/>
            </a:pPr>
            <a:r>
              <a:rPr lang="en-GB" sz="2800" dirty="0" smtClean="0"/>
              <a:t>rules</a:t>
            </a:r>
          </a:p>
          <a:p>
            <a:pPr marL="0" indent="0">
              <a:buNone/>
            </a:pPr>
            <a:r>
              <a:rPr lang="en-GB" sz="2800" dirty="0" smtClean="0"/>
              <a:t> wrong</a:t>
            </a:r>
          </a:p>
          <a:p>
            <a:pPr marL="0" indent="0">
              <a:buNone/>
            </a:pPr>
            <a:r>
              <a:rPr lang="en-GB" sz="2800" dirty="0" smtClean="0"/>
              <a:t> right</a:t>
            </a:r>
          </a:p>
          <a:p>
            <a:pPr marL="0" indent="0">
              <a:buNone/>
            </a:pPr>
            <a:r>
              <a:rPr lang="en-GB" sz="2800" dirty="0" smtClean="0"/>
              <a:t> feeling </a:t>
            </a:r>
          </a:p>
          <a:p>
            <a:pPr marL="0" indent="0">
              <a:buNone/>
            </a:pPr>
            <a:r>
              <a:rPr lang="en-GB" sz="2800" dirty="0" smtClean="0"/>
              <a:t>care</a:t>
            </a:r>
          </a:p>
          <a:p>
            <a:pPr marL="0" indent="0">
              <a:buNone/>
            </a:pPr>
            <a:r>
              <a:rPr lang="en-GB" sz="2800" dirty="0" smtClean="0"/>
              <a:t> safe</a:t>
            </a:r>
          </a:p>
          <a:p>
            <a:pPr marL="0" indent="0">
              <a:buNone/>
            </a:pPr>
            <a:r>
              <a:rPr lang="en-GB" sz="2800" dirty="0" smtClean="0"/>
              <a:t> sorry</a:t>
            </a:r>
          </a:p>
          <a:p>
            <a:pPr marL="0" indent="0">
              <a:buNone/>
            </a:pPr>
            <a:r>
              <a:rPr lang="en-GB" sz="2800" dirty="0" smtClean="0"/>
              <a:t> forgive</a:t>
            </a:r>
          </a:p>
          <a:p>
            <a:pPr marL="0" indent="0">
              <a:buNone/>
            </a:pPr>
            <a:r>
              <a:rPr lang="en-GB" sz="2800" dirty="0" smtClean="0"/>
              <a:t> right</a:t>
            </a:r>
          </a:p>
          <a:p>
            <a:pPr marL="0" indent="0">
              <a:buNone/>
            </a:pPr>
            <a:r>
              <a:rPr lang="en-GB" sz="2800" dirty="0" smtClean="0"/>
              <a:t> wrong </a:t>
            </a:r>
          </a:p>
          <a:p>
            <a:pPr marL="0" indent="0">
              <a:buNone/>
            </a:pPr>
            <a:r>
              <a:rPr lang="en-GB" sz="2800" dirty="0" smtClean="0"/>
              <a:t>make up</a:t>
            </a:r>
          </a:p>
          <a:p>
            <a:pPr marL="0" indent="0">
              <a:buNone/>
            </a:pPr>
            <a:r>
              <a:rPr lang="en-GB" sz="2800" dirty="0" smtClean="0"/>
              <a:t> choices</a:t>
            </a:r>
          </a:p>
          <a:p>
            <a:pPr marL="0" indent="0">
              <a:buNone/>
            </a:pPr>
            <a:r>
              <a:rPr lang="en-GB" sz="2800" dirty="0" smtClean="0"/>
              <a:t> sin</a:t>
            </a:r>
          </a:p>
          <a:p>
            <a:pPr marL="0" indent="0">
              <a:buNone/>
            </a:pPr>
            <a:r>
              <a:rPr lang="en-GB" sz="2800" dirty="0" smtClean="0"/>
              <a:t> consequences examination of conscience</a:t>
            </a:r>
          </a:p>
          <a:p>
            <a:pPr marL="0" indent="0">
              <a:buNone/>
            </a:pPr>
            <a:r>
              <a:rPr lang="en-GB" sz="2800" dirty="0" smtClean="0"/>
              <a:t>‘wrong on purpose’</a:t>
            </a:r>
          </a:p>
          <a:p>
            <a:pPr marL="0" indent="0">
              <a:buNone/>
            </a:pPr>
            <a:r>
              <a:rPr lang="en-GB" sz="2800" dirty="0" smtClean="0"/>
              <a:t>purple stole</a:t>
            </a:r>
          </a:p>
          <a:p>
            <a:pPr marL="0" indent="0">
              <a:buNone/>
            </a:pPr>
            <a:r>
              <a:rPr lang="en-GB" sz="2800" dirty="0" smtClean="0"/>
              <a:t>priest</a:t>
            </a:r>
          </a:p>
          <a:p>
            <a:pPr marL="0" indent="0">
              <a:buNone/>
            </a:pPr>
            <a:r>
              <a:rPr lang="en-GB" sz="2800" dirty="0" smtClean="0"/>
              <a:t>sacrament  </a:t>
            </a:r>
          </a:p>
          <a:p>
            <a:pPr marL="0" indent="0">
              <a:buNone/>
            </a:pPr>
            <a:r>
              <a:rPr lang="en-GB" sz="2800" dirty="0" smtClean="0"/>
              <a:t>‘Love one another as I have loved you’</a:t>
            </a:r>
          </a:p>
          <a:p>
            <a:pPr marL="0" indent="0">
              <a:buNone/>
            </a:pPr>
            <a:r>
              <a:rPr lang="en-GB" sz="2800" dirty="0" smtClean="0"/>
              <a:t>laying on of hands</a:t>
            </a:r>
          </a:p>
          <a:p>
            <a:pPr marL="0" indent="0">
              <a:buNone/>
            </a:pPr>
            <a:r>
              <a:rPr lang="en-GB" sz="2800" dirty="0" smtClean="0"/>
              <a:t>repentance</a:t>
            </a:r>
          </a:p>
          <a:p>
            <a:pPr marL="0" indent="0">
              <a:buNone/>
            </a:pPr>
            <a:r>
              <a:rPr lang="en-GB" sz="2800" dirty="0" smtClean="0"/>
              <a:t>love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6165304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5-7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7744" y="5611306"/>
            <a:ext cx="423154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7030A0"/>
                </a:solidFill>
              </a:rPr>
              <a:t>Reconciliation</a:t>
            </a:r>
            <a:endParaRPr lang="en-GB" sz="5400" b="1" dirty="0">
              <a:solidFill>
                <a:srgbClr val="7030A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080266"/>
            <a:ext cx="765497" cy="1062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3767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424936" cy="5688632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confession </a:t>
            </a:r>
          </a:p>
          <a:p>
            <a:pPr marL="0" indent="0">
              <a:buNone/>
            </a:pPr>
            <a:r>
              <a:rPr lang="en-GB" sz="2400" dirty="0" smtClean="0"/>
              <a:t>conscience</a:t>
            </a:r>
          </a:p>
          <a:p>
            <a:pPr marL="0" indent="0">
              <a:buNone/>
            </a:pPr>
            <a:r>
              <a:rPr lang="en-GB" sz="2400" dirty="0" smtClean="0"/>
              <a:t>act of sorrow penance</a:t>
            </a:r>
          </a:p>
          <a:p>
            <a:pPr marL="0" indent="0">
              <a:buNone/>
            </a:pPr>
            <a:r>
              <a:rPr lang="en-GB" sz="2400" dirty="0" smtClean="0"/>
              <a:t> sin </a:t>
            </a:r>
          </a:p>
          <a:p>
            <a:pPr marL="0" indent="0">
              <a:buNone/>
            </a:pPr>
            <a:r>
              <a:rPr lang="en-GB" sz="2400" dirty="0" smtClean="0"/>
              <a:t>choice </a:t>
            </a:r>
          </a:p>
          <a:p>
            <a:pPr marL="0" indent="0">
              <a:buNone/>
            </a:pPr>
            <a:r>
              <a:rPr lang="en-GB" sz="2400" dirty="0" smtClean="0"/>
              <a:t>consequences repentance </a:t>
            </a:r>
          </a:p>
          <a:p>
            <a:pPr marL="0" indent="0">
              <a:buNone/>
            </a:pPr>
            <a:r>
              <a:rPr lang="en-GB" sz="2400" dirty="0" smtClean="0"/>
              <a:t>penitent </a:t>
            </a:r>
          </a:p>
          <a:p>
            <a:pPr marL="0" indent="0">
              <a:buNone/>
            </a:pPr>
            <a:r>
              <a:rPr lang="en-GB" sz="2400" dirty="0" smtClean="0"/>
              <a:t>absolution</a:t>
            </a:r>
          </a:p>
          <a:p>
            <a:pPr marL="0" indent="0">
              <a:buNone/>
            </a:pPr>
            <a:r>
              <a:rPr lang="en-GB" sz="2400" dirty="0" smtClean="0"/>
              <a:t>laying on of hands</a:t>
            </a:r>
          </a:p>
          <a:p>
            <a:pPr marL="0" indent="0">
              <a:buNone/>
            </a:pPr>
            <a:r>
              <a:rPr lang="en-GB" sz="2400" dirty="0" smtClean="0"/>
              <a:t>purple stole</a:t>
            </a:r>
          </a:p>
          <a:p>
            <a:pPr marL="0" indent="0">
              <a:buNone/>
            </a:pPr>
            <a:r>
              <a:rPr lang="en-GB" sz="2400" dirty="0" smtClean="0"/>
              <a:t>priest</a:t>
            </a:r>
          </a:p>
          <a:p>
            <a:pPr marL="0" indent="0">
              <a:buNone/>
            </a:pPr>
            <a:r>
              <a:rPr lang="en-GB" sz="2400" dirty="0" smtClean="0"/>
              <a:t>lost sheep</a:t>
            </a:r>
          </a:p>
          <a:p>
            <a:pPr marL="0" indent="0">
              <a:buNone/>
            </a:pPr>
            <a:r>
              <a:rPr lang="en-GB" sz="2400" dirty="0" smtClean="0"/>
              <a:t>prodigal Son</a:t>
            </a:r>
          </a:p>
          <a:p>
            <a:pPr marL="0" indent="0">
              <a:buNone/>
            </a:pPr>
            <a:r>
              <a:rPr lang="en-GB" sz="2400" dirty="0" smtClean="0"/>
              <a:t>forgiveness</a:t>
            </a:r>
          </a:p>
          <a:p>
            <a:pPr marL="0" indent="0">
              <a:buNone/>
            </a:pPr>
            <a:r>
              <a:rPr lang="en-GB" sz="2400" dirty="0" smtClean="0"/>
              <a:t>  conversion</a:t>
            </a:r>
          </a:p>
          <a:p>
            <a:pPr marL="0" indent="0">
              <a:buNone/>
            </a:pPr>
            <a:r>
              <a:rPr lang="en-GB" sz="2400" dirty="0" smtClean="0"/>
              <a:t>‘O my God  because you are  so good..’</a:t>
            </a:r>
          </a:p>
          <a:p>
            <a:pPr marL="0" indent="0">
              <a:buNone/>
            </a:pPr>
            <a:r>
              <a:rPr lang="en-GB" sz="2400" dirty="0" smtClean="0"/>
              <a:t>words of absolution</a:t>
            </a:r>
          </a:p>
          <a:p>
            <a:pPr marL="0" indent="0">
              <a:buNone/>
            </a:pPr>
            <a:r>
              <a:rPr lang="en-GB" sz="2400" dirty="0" smtClean="0"/>
              <a:t>Bridges</a:t>
            </a:r>
          </a:p>
          <a:p>
            <a:pPr marL="0" indent="0">
              <a:buNone/>
            </a:pPr>
            <a:r>
              <a:rPr lang="en-GB" sz="2400" dirty="0" smtClean="0"/>
              <a:t> penitential rite friendship</a:t>
            </a:r>
          </a:p>
          <a:p>
            <a:pPr marL="0" indent="0">
              <a:buNone/>
            </a:pPr>
            <a:r>
              <a:rPr lang="en-GB" sz="2400" dirty="0" smtClean="0"/>
              <a:t> contrition</a:t>
            </a:r>
          </a:p>
          <a:p>
            <a:pPr marL="0" indent="0">
              <a:buNone/>
            </a:pPr>
            <a:r>
              <a:rPr lang="en-GB" sz="2400" dirty="0" smtClean="0"/>
              <a:t>forgiveness</a:t>
            </a:r>
          </a:p>
          <a:p>
            <a:pPr marL="0" indent="0">
              <a:buNone/>
            </a:pPr>
            <a:r>
              <a:rPr lang="en-GB" sz="2400" dirty="0" smtClean="0"/>
              <a:t> examination</a:t>
            </a:r>
          </a:p>
          <a:p>
            <a:pPr marL="0" indent="0">
              <a:buNone/>
            </a:pPr>
            <a:r>
              <a:rPr lang="en-GB" sz="2400" dirty="0" smtClean="0"/>
              <a:t>of conscience</a:t>
            </a:r>
          </a:p>
          <a:p>
            <a:pPr marL="0" indent="0">
              <a:buNone/>
            </a:pPr>
            <a:r>
              <a:rPr lang="en-GB" sz="2400" dirty="0" smtClean="0"/>
              <a:t> sin</a:t>
            </a:r>
          </a:p>
          <a:p>
            <a:pPr marL="0" indent="0">
              <a:buNone/>
            </a:pPr>
            <a:r>
              <a:rPr lang="en-GB" sz="2400" dirty="0" smtClean="0"/>
              <a:t> penance</a:t>
            </a:r>
          </a:p>
          <a:p>
            <a:pPr marL="0" indent="0">
              <a:buNone/>
            </a:pPr>
            <a:r>
              <a:rPr lang="en-GB" sz="2400" dirty="0" smtClean="0"/>
              <a:t>Firm purpose of amendment</a:t>
            </a:r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6165304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7-9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7744" y="5805264"/>
            <a:ext cx="423154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7030A0"/>
                </a:solidFill>
              </a:rPr>
              <a:t>Reconciliation</a:t>
            </a:r>
            <a:endParaRPr lang="en-GB" sz="5400" b="1" dirty="0">
              <a:solidFill>
                <a:srgbClr val="7030A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780928"/>
            <a:ext cx="2249487" cy="312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1963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424936" cy="5688632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Ten Commandments</a:t>
            </a:r>
          </a:p>
          <a:p>
            <a:pPr marL="0" indent="0">
              <a:buNone/>
            </a:pPr>
            <a:r>
              <a:rPr lang="en-GB" sz="2400" dirty="0" smtClean="0"/>
              <a:t>greatest Commandment</a:t>
            </a:r>
          </a:p>
          <a:p>
            <a:pPr marL="0" indent="0">
              <a:buNone/>
            </a:pPr>
            <a:r>
              <a:rPr lang="en-GB" sz="2400" dirty="0" smtClean="0"/>
              <a:t>beatitudes</a:t>
            </a:r>
          </a:p>
          <a:p>
            <a:pPr marL="0" indent="0">
              <a:buNone/>
            </a:pPr>
            <a:r>
              <a:rPr lang="en-GB" sz="2400" dirty="0" smtClean="0"/>
              <a:t>Christian living</a:t>
            </a:r>
          </a:p>
          <a:p>
            <a:pPr marL="0" indent="0">
              <a:buNone/>
            </a:pPr>
            <a:r>
              <a:rPr lang="en-GB" sz="2400" dirty="0" smtClean="0"/>
              <a:t>freedom</a:t>
            </a:r>
          </a:p>
          <a:p>
            <a:pPr marL="0" indent="0">
              <a:buNone/>
            </a:pPr>
            <a:r>
              <a:rPr lang="en-GB" sz="2400" dirty="0" smtClean="0"/>
              <a:t>responsibility</a:t>
            </a:r>
          </a:p>
          <a:p>
            <a:pPr marL="0" indent="0">
              <a:buNone/>
            </a:pPr>
            <a:r>
              <a:rPr lang="en-GB" sz="2400" dirty="0" smtClean="0"/>
              <a:t>reconciliation</a:t>
            </a:r>
          </a:p>
          <a:p>
            <a:pPr marL="0" indent="0">
              <a:buNone/>
            </a:pPr>
            <a:r>
              <a:rPr lang="en-GB" sz="2400" dirty="0" smtClean="0"/>
              <a:t>merciful God</a:t>
            </a:r>
          </a:p>
          <a:p>
            <a:pPr marL="0" indent="0">
              <a:buNone/>
            </a:pPr>
            <a:r>
              <a:rPr lang="en-GB" sz="2400" dirty="0" smtClean="0"/>
              <a:t>absolution  examination</a:t>
            </a:r>
          </a:p>
          <a:p>
            <a:pPr marL="0" indent="0">
              <a:buNone/>
            </a:pPr>
            <a:r>
              <a:rPr lang="en-GB" sz="2400" dirty="0" smtClean="0"/>
              <a:t>of conscience</a:t>
            </a:r>
          </a:p>
          <a:p>
            <a:pPr marL="0" indent="0">
              <a:buNone/>
            </a:pPr>
            <a:r>
              <a:rPr lang="en-GB" sz="2400" dirty="0" smtClean="0"/>
              <a:t>sin</a:t>
            </a:r>
          </a:p>
          <a:p>
            <a:pPr marL="0" indent="0">
              <a:buNone/>
            </a:pPr>
            <a:r>
              <a:rPr lang="en-GB" sz="2400" dirty="0" smtClean="0"/>
              <a:t> penance</a:t>
            </a:r>
          </a:p>
          <a:p>
            <a:pPr marL="0" indent="0">
              <a:buNone/>
            </a:pPr>
            <a:r>
              <a:rPr lang="en-GB" sz="2400" dirty="0" smtClean="0"/>
              <a:t> confession</a:t>
            </a:r>
          </a:p>
          <a:p>
            <a:pPr marL="0" indent="0">
              <a:buNone/>
            </a:pPr>
            <a:r>
              <a:rPr lang="en-GB" sz="2400" dirty="0" smtClean="0"/>
              <a:t>words of absolution</a:t>
            </a:r>
          </a:p>
          <a:p>
            <a:pPr marL="0" indent="0">
              <a:buNone/>
            </a:pPr>
            <a:r>
              <a:rPr lang="en-GB" sz="2400" dirty="0" smtClean="0"/>
              <a:t>repentance </a:t>
            </a:r>
          </a:p>
          <a:p>
            <a:pPr marL="0" indent="0">
              <a:buNone/>
            </a:pPr>
            <a:r>
              <a:rPr lang="en-GB" sz="2400" dirty="0" smtClean="0"/>
              <a:t>penitent </a:t>
            </a:r>
          </a:p>
          <a:p>
            <a:pPr marL="0" indent="0">
              <a:buNone/>
            </a:pPr>
            <a:r>
              <a:rPr lang="en-GB" sz="2400" dirty="0" smtClean="0"/>
              <a:t>absolution</a:t>
            </a:r>
          </a:p>
          <a:p>
            <a:pPr marL="0" indent="0">
              <a:buNone/>
            </a:pPr>
            <a:r>
              <a:rPr lang="en-GB" sz="2400" dirty="0" smtClean="0"/>
              <a:t>laying on of hands</a:t>
            </a:r>
          </a:p>
          <a:p>
            <a:pPr marL="0" indent="0">
              <a:buNone/>
            </a:pPr>
            <a:r>
              <a:rPr lang="en-GB" sz="2400" dirty="0" smtClean="0"/>
              <a:t>purple stole</a:t>
            </a:r>
          </a:p>
          <a:p>
            <a:pPr marL="0" indent="0">
              <a:buNone/>
            </a:pPr>
            <a:r>
              <a:rPr lang="en-GB" sz="2400" dirty="0" smtClean="0"/>
              <a:t>priest</a:t>
            </a:r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6165304"/>
            <a:ext cx="756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Year 5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79912" y="4869160"/>
            <a:ext cx="423154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7030A0"/>
                </a:solidFill>
              </a:rPr>
              <a:t>Reconciliation</a:t>
            </a:r>
            <a:endParaRPr lang="en-GB" sz="5400" b="1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755157"/>
            <a:ext cx="22479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8741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424936" cy="5688632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GB" sz="2800" dirty="0" smtClean="0"/>
              <a:t>anointing</a:t>
            </a:r>
          </a:p>
          <a:p>
            <a:pPr marL="0" indent="0">
              <a:buNone/>
            </a:pPr>
            <a:r>
              <a:rPr lang="en-GB" sz="2800" dirty="0" smtClean="0"/>
              <a:t>prayer</a:t>
            </a:r>
          </a:p>
          <a:p>
            <a:pPr marL="0" indent="0">
              <a:buNone/>
            </a:pPr>
            <a:r>
              <a:rPr lang="en-GB" sz="2800" dirty="0" smtClean="0"/>
              <a:t> healing</a:t>
            </a:r>
          </a:p>
          <a:p>
            <a:pPr marL="0" indent="0">
              <a:buNone/>
            </a:pPr>
            <a:r>
              <a:rPr lang="en-GB" sz="2800" dirty="0" smtClean="0"/>
              <a:t> forgiveness of sin care of the sick hospice compassion sacrament  parable ‘Who is my neighbour?’</a:t>
            </a:r>
          </a:p>
          <a:p>
            <a:pPr marL="0" indent="0">
              <a:buNone/>
            </a:pPr>
            <a:r>
              <a:rPr lang="en-GB" sz="2800" dirty="0" smtClean="0"/>
              <a:t>Good Samaritan,  Lourdes</a:t>
            </a:r>
          </a:p>
          <a:p>
            <a:pPr marL="0" indent="0">
              <a:buNone/>
            </a:pPr>
            <a:r>
              <a:rPr lang="en-GB" sz="2800" dirty="0" smtClean="0"/>
              <a:t>mercy</a:t>
            </a:r>
          </a:p>
          <a:p>
            <a:pPr marL="0" indent="0">
              <a:buNone/>
            </a:pPr>
            <a:r>
              <a:rPr lang="en-GB" sz="2800" dirty="0" smtClean="0"/>
              <a:t> spiritual healing giving strength peace</a:t>
            </a:r>
          </a:p>
          <a:p>
            <a:pPr marL="0" indent="0">
              <a:buNone/>
            </a:pPr>
            <a:r>
              <a:rPr lang="en-GB" sz="2800" dirty="0" smtClean="0"/>
              <a:t> courage  forgiveness</a:t>
            </a:r>
          </a:p>
          <a:p>
            <a:pPr marL="0" indent="0">
              <a:buNone/>
            </a:pPr>
            <a:r>
              <a:rPr lang="en-GB" sz="2800" dirty="0" smtClean="0"/>
              <a:t>‘..anointed many who were sick.’ (Mark 6:13)</a:t>
            </a:r>
          </a:p>
          <a:p>
            <a:pPr marL="0" indent="0">
              <a:buNone/>
            </a:pPr>
            <a:r>
              <a:rPr lang="en-GB" sz="2800" dirty="0" smtClean="0"/>
              <a:t>Sacrament of anointing, penitential rite, litany</a:t>
            </a:r>
          </a:p>
          <a:p>
            <a:pPr marL="0" indent="0">
              <a:buNone/>
            </a:pPr>
            <a:r>
              <a:rPr lang="en-GB" sz="2800" dirty="0" smtClean="0"/>
              <a:t> laying on of hands,</a:t>
            </a:r>
          </a:p>
          <a:p>
            <a:pPr marL="0" indent="0">
              <a:buNone/>
            </a:pPr>
            <a:r>
              <a:rPr lang="en-GB" sz="2800" dirty="0" smtClean="0"/>
              <a:t> holy water  baptism</a:t>
            </a:r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6165304"/>
            <a:ext cx="756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Year 6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5792490"/>
            <a:ext cx="637469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7030A0"/>
                </a:solidFill>
              </a:rPr>
              <a:t>Sacrament of the Sick</a:t>
            </a:r>
            <a:endParaRPr lang="en-GB" sz="54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16602"/>
            <a:ext cx="27241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41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16632"/>
            <a:ext cx="8568952" cy="6480720"/>
          </a:xfrm>
        </p:spPr>
        <p:txBody>
          <a:bodyPr numCol="3">
            <a:noAutofit/>
          </a:bodyPr>
          <a:lstStyle/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sign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of the </a:t>
            </a: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cross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 belonging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invitation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 reply 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accept 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welcome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 Godparents 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sign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sacrament </a:t>
            </a:r>
            <a:endParaRPr lang="en-GB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           oil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	</a:t>
            </a:r>
            <a:endParaRPr lang="en-GB" sz="24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font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symbol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water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4400" b="1" dirty="0" smtClean="0">
                <a:solidFill>
                  <a:srgbClr val="0070C0"/>
                </a:solidFill>
                <a:ea typeface="Calibri"/>
                <a:cs typeface="Times New Roman"/>
              </a:rPr>
              <a:t>Baptism</a:t>
            </a:r>
            <a:endParaRPr lang="en-GB" sz="4400" b="1" dirty="0">
              <a:solidFill>
                <a:srgbClr val="0070C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ea typeface="Calibri"/>
                <a:cs typeface="Times New Roman"/>
              </a:rPr>
              <a:t> 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oil of </a:t>
            </a: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chrism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‘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I baptise you in the name of the Father..’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‘Receive the Light of Christ</a:t>
            </a: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’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Scripture reading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white </a:t>
            </a: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garment</a:t>
            </a:r>
            <a:endParaRPr lang="en-GB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anointing </a:t>
            </a:r>
            <a:endParaRPr lang="en-GB" sz="24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Our Father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promises</a:t>
            </a: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white  garment </a:t>
            </a:r>
          </a:p>
          <a:p>
            <a:pPr>
              <a:spcBef>
                <a:spcPts val="0"/>
              </a:spcBef>
            </a:pPr>
            <a:endParaRPr lang="en-GB" sz="24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  <a:cs typeface="Times New Roman"/>
              </a:rPr>
              <a:t>candle</a:t>
            </a:r>
          </a:p>
          <a:p>
            <a:pPr>
              <a:spcBef>
                <a:spcPts val="0"/>
              </a:spcBef>
            </a:pPr>
            <a:endParaRPr lang="en-GB" sz="2400" dirty="0">
              <a:solidFill>
                <a:schemeClr val="tx1"/>
              </a:solidFill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</a:rPr>
              <a:t>promises</a:t>
            </a:r>
          </a:p>
          <a:p>
            <a:pPr>
              <a:spcBef>
                <a:spcPts val="0"/>
              </a:spcBef>
            </a:pPr>
            <a:endParaRPr lang="en-GB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</a:rPr>
              <a:t>blessing</a:t>
            </a:r>
          </a:p>
          <a:p>
            <a:pPr>
              <a:spcBef>
                <a:spcPts val="0"/>
              </a:spcBef>
            </a:pPr>
            <a:endParaRPr lang="en-GB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</a:rPr>
              <a:t>Easter candle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53060" y="634067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</a:t>
            </a:r>
            <a:r>
              <a:rPr lang="en-GB" dirty="0" smtClean="0">
                <a:solidFill>
                  <a:srgbClr val="0070C0"/>
                </a:solidFill>
              </a:rPr>
              <a:t>5-7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366771"/>
            <a:ext cx="84137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673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16632"/>
            <a:ext cx="8568952" cy="6336704"/>
          </a:xfrm>
        </p:spPr>
        <p:txBody>
          <a:bodyPr numCol="3">
            <a:noAutofit/>
          </a:bodyPr>
          <a:lstStyle/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Rite of Baptism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litany of saints 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welcome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 Godparents 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sign</a:t>
            </a: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sacrament </a:t>
            </a:r>
            <a:endParaRPr lang="en-GB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           oil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	</a:t>
            </a:r>
            <a:endParaRPr lang="en-GB" sz="24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font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symbol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water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commitment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4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5400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5400" b="1" dirty="0" smtClean="0">
                <a:solidFill>
                  <a:srgbClr val="0070C0"/>
                </a:solidFill>
                <a:ea typeface="Calibri"/>
                <a:cs typeface="Times New Roman"/>
              </a:rPr>
              <a:t>Baptism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ea typeface="Calibri"/>
                <a:cs typeface="Times New Roman"/>
              </a:rPr>
              <a:t> 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oil of </a:t>
            </a: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chrism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‘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I baptise you in the name of the Father..’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‘Receive the Light of Christ</a:t>
            </a: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’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Scripture reading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white </a:t>
            </a: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garment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Our </a:t>
            </a:r>
            <a:r>
              <a:rPr lang="en-GB" sz="2400" dirty="0">
                <a:solidFill>
                  <a:schemeClr val="tx1"/>
                </a:solidFill>
                <a:ea typeface="Calibri"/>
                <a:cs typeface="Times New Roman"/>
              </a:rPr>
              <a:t>Father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baptismal promises</a:t>
            </a:r>
            <a:endParaRPr lang="en-GB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blessing</a:t>
            </a:r>
            <a:endParaRPr lang="en-GB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  <a:ea typeface="Calibri"/>
                <a:cs typeface="Times New Roman"/>
              </a:rPr>
              <a:t>white  garment </a:t>
            </a: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  <a:cs typeface="Times New Roman"/>
              </a:rPr>
              <a:t>candle</a:t>
            </a: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  <a:cs typeface="Times New Roman"/>
              </a:rPr>
              <a:t>‘What do you ask of God’s church for..?’</a:t>
            </a:r>
          </a:p>
          <a:p>
            <a:pPr>
              <a:spcBef>
                <a:spcPts val="0"/>
              </a:spcBef>
            </a:pPr>
            <a:endParaRPr lang="en-GB" sz="2400" dirty="0">
              <a:solidFill>
                <a:schemeClr val="tx1"/>
              </a:solidFill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</a:rPr>
              <a:t>faith</a:t>
            </a:r>
          </a:p>
          <a:p>
            <a:pPr>
              <a:spcBef>
                <a:spcPts val="0"/>
              </a:spcBef>
            </a:pPr>
            <a:endParaRPr lang="en-GB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</a:rPr>
              <a:t>blessing</a:t>
            </a:r>
          </a:p>
          <a:p>
            <a:pPr>
              <a:spcBef>
                <a:spcPts val="0"/>
              </a:spcBef>
            </a:pPr>
            <a:endParaRPr lang="en-GB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</a:rPr>
              <a:t>Easter candle</a:t>
            </a:r>
          </a:p>
          <a:p>
            <a:pPr>
              <a:spcBef>
                <a:spcPts val="0"/>
              </a:spcBef>
            </a:pPr>
            <a:endParaRPr lang="en-GB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GB" sz="2400" dirty="0">
                <a:solidFill>
                  <a:schemeClr val="tx1"/>
                </a:solidFill>
              </a:rPr>
              <a:t>anointing </a:t>
            </a:r>
          </a:p>
          <a:p>
            <a:pPr>
              <a:spcBef>
                <a:spcPts val="0"/>
              </a:spcBef>
            </a:pPr>
            <a:r>
              <a:rPr lang="en-GB" sz="24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53060" y="634067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</a:t>
            </a:r>
            <a:r>
              <a:rPr lang="en-GB" dirty="0" smtClean="0">
                <a:solidFill>
                  <a:srgbClr val="0070C0"/>
                </a:solidFill>
              </a:rPr>
              <a:t>Year 3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32656"/>
            <a:ext cx="842392" cy="1149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185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579296" cy="6120680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chosen         </a:t>
            </a:r>
          </a:p>
          <a:p>
            <a:pPr marL="0" indent="0">
              <a:buNone/>
            </a:pPr>
            <a:r>
              <a:rPr lang="en-GB" sz="2400" dirty="0" smtClean="0"/>
              <a:t> response</a:t>
            </a:r>
          </a:p>
          <a:p>
            <a:pPr marL="0" indent="0">
              <a:buNone/>
            </a:pPr>
            <a:r>
              <a:rPr lang="en-GB" sz="2400" dirty="0" smtClean="0"/>
              <a:t>sacrament </a:t>
            </a:r>
          </a:p>
          <a:p>
            <a:pPr marL="0" indent="0">
              <a:buNone/>
            </a:pPr>
            <a:r>
              <a:rPr lang="en-GB" sz="2400" dirty="0" smtClean="0"/>
              <a:t>oil of chrism</a:t>
            </a:r>
          </a:p>
          <a:p>
            <a:pPr marL="0" indent="0">
              <a:buNone/>
            </a:pPr>
            <a:r>
              <a:rPr lang="en-GB" sz="2400" dirty="0" smtClean="0"/>
              <a:t> mitre</a:t>
            </a:r>
          </a:p>
          <a:p>
            <a:pPr marL="0" indent="0">
              <a:buNone/>
            </a:pPr>
            <a:r>
              <a:rPr lang="en-GB" sz="2400" dirty="0" smtClean="0"/>
              <a:t> crozier</a:t>
            </a:r>
          </a:p>
          <a:p>
            <a:pPr marL="0" indent="0">
              <a:buNone/>
            </a:pPr>
            <a:r>
              <a:rPr lang="en-GB" sz="2400" dirty="0" smtClean="0"/>
              <a:t> sponsor</a:t>
            </a:r>
          </a:p>
          <a:p>
            <a:pPr marL="0" indent="0">
              <a:buNone/>
            </a:pPr>
            <a:r>
              <a:rPr lang="en-GB" sz="2400" dirty="0" smtClean="0"/>
              <a:t> catechist</a:t>
            </a:r>
          </a:p>
          <a:p>
            <a:pPr marL="0" indent="0">
              <a:buNone/>
            </a:pPr>
            <a:r>
              <a:rPr lang="en-GB" sz="2400" dirty="0" smtClean="0"/>
              <a:t> bishop</a:t>
            </a:r>
          </a:p>
          <a:p>
            <a:pPr marL="0" indent="0">
              <a:buNone/>
            </a:pPr>
            <a:r>
              <a:rPr lang="en-GB" sz="2400" dirty="0" smtClean="0"/>
              <a:t> Holy Spirit</a:t>
            </a:r>
          </a:p>
          <a:p>
            <a:pPr marL="0" indent="0">
              <a:buNone/>
            </a:pPr>
            <a:r>
              <a:rPr lang="en-GB" sz="2400" dirty="0" smtClean="0"/>
              <a:t> witness</a:t>
            </a:r>
          </a:p>
          <a:p>
            <a:pPr marL="0" indent="0">
              <a:buNone/>
            </a:pPr>
            <a:r>
              <a:rPr lang="en-GB" sz="2400" dirty="0" smtClean="0"/>
              <a:t> Holy Trinity</a:t>
            </a:r>
          </a:p>
          <a:p>
            <a:pPr marL="0" indent="0">
              <a:buNone/>
            </a:pPr>
            <a:r>
              <a:rPr lang="en-GB" sz="2400" dirty="0" smtClean="0"/>
              <a:t> enkindle</a:t>
            </a:r>
          </a:p>
          <a:p>
            <a:pPr marL="0" indent="0">
              <a:buNone/>
            </a:pPr>
            <a:r>
              <a:rPr lang="en-GB" sz="2400" dirty="0" smtClean="0"/>
              <a:t>Samuel</a:t>
            </a:r>
          </a:p>
          <a:p>
            <a:pPr marL="0" indent="0">
              <a:buNone/>
            </a:pPr>
            <a:r>
              <a:rPr lang="en-GB" sz="2400" dirty="0" smtClean="0"/>
              <a:t> apostles</a:t>
            </a:r>
          </a:p>
          <a:p>
            <a:pPr marL="0" indent="0">
              <a:buNone/>
            </a:pPr>
            <a:r>
              <a:rPr lang="en-GB" sz="2400" dirty="0" smtClean="0"/>
              <a:t>called</a:t>
            </a:r>
          </a:p>
          <a:p>
            <a:pPr marL="0" indent="0">
              <a:buNone/>
            </a:pPr>
            <a:r>
              <a:rPr lang="en-GB" sz="2400" dirty="0" smtClean="0"/>
              <a:t>‘Come Holy Spirit fill the hearts..’</a:t>
            </a:r>
          </a:p>
          <a:p>
            <a:pPr marL="0" indent="0">
              <a:buNone/>
            </a:pPr>
            <a:r>
              <a:rPr lang="en-GB" sz="2400" dirty="0" smtClean="0"/>
              <a:t>Liturgy of the Word</a:t>
            </a:r>
          </a:p>
          <a:p>
            <a:pPr marL="0" indent="0">
              <a:buNone/>
            </a:pPr>
            <a:r>
              <a:rPr lang="en-GB" sz="2400" dirty="0" smtClean="0"/>
              <a:t>Old Testament</a:t>
            </a:r>
          </a:p>
          <a:p>
            <a:pPr marL="0" indent="0">
              <a:buNone/>
            </a:pPr>
            <a:r>
              <a:rPr lang="en-GB" sz="2400" dirty="0" smtClean="0"/>
              <a:t>New testament</a:t>
            </a:r>
          </a:p>
          <a:p>
            <a:pPr marL="0" indent="0">
              <a:buNone/>
            </a:pPr>
            <a:r>
              <a:rPr lang="en-GB" sz="2400" dirty="0" smtClean="0"/>
              <a:t> Gospel </a:t>
            </a:r>
          </a:p>
          <a:p>
            <a:pPr marL="0" indent="0">
              <a:buNone/>
            </a:pPr>
            <a:r>
              <a:rPr lang="en-GB" sz="2400" dirty="0" smtClean="0"/>
              <a:t>Psalm</a:t>
            </a:r>
          </a:p>
          <a:p>
            <a:pPr marL="0" indent="0">
              <a:buNone/>
            </a:pPr>
            <a:r>
              <a:rPr lang="en-GB" sz="2400" dirty="0" smtClean="0"/>
              <a:t>Christ-like</a:t>
            </a:r>
          </a:p>
          <a:p>
            <a:pPr marL="0" indent="0">
              <a:buNone/>
            </a:pPr>
            <a:r>
              <a:rPr lang="en-GB" sz="2400" dirty="0" smtClean="0"/>
              <a:t>laying on of hands</a:t>
            </a:r>
          </a:p>
          <a:p>
            <a:pPr marL="0" indent="0">
              <a:buNone/>
            </a:pPr>
            <a:r>
              <a:rPr lang="en-GB" sz="2400" dirty="0" smtClean="0"/>
              <a:t>presentation of the candidate</a:t>
            </a:r>
          </a:p>
          <a:p>
            <a:pPr marL="0" indent="0">
              <a:buNone/>
            </a:pPr>
            <a:r>
              <a:rPr lang="en-GB" sz="2400" dirty="0" smtClean="0"/>
              <a:t>gifts of the Spirit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renewal of Baptismal promises </a:t>
            </a:r>
          </a:p>
          <a:p>
            <a:pPr marL="0" indent="0">
              <a:buNone/>
            </a:pPr>
            <a:r>
              <a:rPr lang="en-GB" sz="2400" dirty="0" smtClean="0"/>
              <a:t>anointing with Chrism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‘Be sealed with the gifts of the Holy Spirit’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‘soldier of Christ’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 algn="ctr">
              <a:buNone/>
            </a:pPr>
            <a:r>
              <a:rPr lang="en-GB" sz="4000" b="1" dirty="0" smtClean="0">
                <a:solidFill>
                  <a:schemeClr val="tx2"/>
                </a:solidFill>
              </a:rPr>
              <a:t>Confirmation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16216" y="645333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Year 4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2060848"/>
            <a:ext cx="936104" cy="116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393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6120680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vocation</a:t>
            </a:r>
          </a:p>
          <a:p>
            <a:pPr marL="0" indent="0">
              <a:buNone/>
            </a:pPr>
            <a:r>
              <a:rPr lang="en-GB" sz="2400" dirty="0" smtClean="0"/>
              <a:t>service </a:t>
            </a:r>
          </a:p>
          <a:p>
            <a:pPr marL="0" indent="0">
              <a:buNone/>
            </a:pPr>
            <a:r>
              <a:rPr lang="en-GB" sz="2400" dirty="0" smtClean="0"/>
              <a:t>fidelity</a:t>
            </a:r>
          </a:p>
          <a:p>
            <a:pPr marL="0" indent="0">
              <a:buNone/>
            </a:pPr>
            <a:r>
              <a:rPr lang="en-GB" sz="2400" dirty="0" smtClean="0"/>
              <a:t>commitment</a:t>
            </a:r>
          </a:p>
          <a:p>
            <a:pPr marL="0" indent="0">
              <a:buNone/>
            </a:pPr>
            <a:r>
              <a:rPr lang="en-GB" sz="2400" dirty="0" smtClean="0"/>
              <a:t>mission</a:t>
            </a:r>
          </a:p>
          <a:p>
            <a:pPr marL="0" indent="0">
              <a:buNone/>
            </a:pPr>
            <a:r>
              <a:rPr lang="en-GB" sz="2400" dirty="0" smtClean="0"/>
              <a:t>promises</a:t>
            </a:r>
          </a:p>
          <a:p>
            <a:pPr marL="0" indent="0">
              <a:buNone/>
            </a:pPr>
            <a:r>
              <a:rPr lang="en-GB" sz="2400" dirty="0" smtClean="0"/>
              <a:t>blessing of rings</a:t>
            </a:r>
          </a:p>
          <a:p>
            <a:pPr marL="0" indent="0">
              <a:buNone/>
            </a:pPr>
            <a:r>
              <a:rPr lang="en-GB" sz="2400" dirty="0" smtClean="0"/>
              <a:t>calling</a:t>
            </a:r>
          </a:p>
          <a:p>
            <a:pPr marL="0" indent="0">
              <a:buNone/>
            </a:pPr>
            <a:r>
              <a:rPr lang="en-GB" sz="2400" dirty="0" smtClean="0"/>
              <a:t>consecrate </a:t>
            </a:r>
          </a:p>
          <a:p>
            <a:pPr marL="0" indent="0">
              <a:buNone/>
            </a:pPr>
            <a:r>
              <a:rPr lang="en-GB" sz="2400" dirty="0" smtClean="0"/>
              <a:t> make holy</a:t>
            </a:r>
          </a:p>
          <a:p>
            <a:pPr marL="0" indent="0">
              <a:buNone/>
            </a:pPr>
            <a:r>
              <a:rPr lang="en-GB" sz="2400" dirty="0" smtClean="0"/>
              <a:t>matrimony</a:t>
            </a:r>
          </a:p>
          <a:p>
            <a:pPr marL="0" indent="0">
              <a:buNone/>
            </a:pPr>
            <a:r>
              <a:rPr lang="en-GB" sz="2400" dirty="0" smtClean="0"/>
              <a:t>Rite of Marriage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‘Are you ready to accept..’</a:t>
            </a:r>
          </a:p>
          <a:p>
            <a:pPr marL="0" indent="0">
              <a:buNone/>
            </a:pPr>
            <a:r>
              <a:rPr lang="en-GB" sz="2400" dirty="0" smtClean="0"/>
              <a:t>consent</a:t>
            </a:r>
          </a:p>
          <a:p>
            <a:pPr marL="0" indent="0">
              <a:buNone/>
            </a:pPr>
            <a:r>
              <a:rPr lang="en-GB" sz="2400" dirty="0" smtClean="0"/>
              <a:t>exchange of vows</a:t>
            </a:r>
          </a:p>
          <a:p>
            <a:pPr marL="0" indent="0">
              <a:buNone/>
            </a:pPr>
            <a:r>
              <a:rPr lang="en-GB" sz="2400" dirty="0" smtClean="0"/>
              <a:t>‘Are you ready  freely..’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 Song of Songs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‘Are you ready to love..’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‘Take this ring..’</a:t>
            </a:r>
          </a:p>
          <a:p>
            <a:pPr marL="0" indent="0">
              <a:buNone/>
            </a:pPr>
            <a:r>
              <a:rPr lang="en-GB" sz="2400" dirty="0" smtClean="0"/>
              <a:t>Nuptial Blessing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‘Nothing can come between us and the love of Christ’ (Romans 8:31) </a:t>
            </a:r>
          </a:p>
          <a:p>
            <a:pPr marL="0" indent="0">
              <a:buNone/>
            </a:pPr>
            <a:r>
              <a:rPr lang="en-GB" sz="5400" b="1" dirty="0" smtClean="0">
                <a:solidFill>
                  <a:schemeClr val="tx2"/>
                </a:solidFill>
              </a:rPr>
              <a:t>Marriage</a:t>
            </a:r>
            <a:endParaRPr lang="en-GB" sz="54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48264" y="609329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Year 5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927957"/>
            <a:ext cx="1584176" cy="1534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8685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76672"/>
            <a:ext cx="8424936" cy="5649491"/>
          </a:xfrm>
        </p:spPr>
        <p:txBody>
          <a:bodyPr numCol="3">
            <a:normAutofit fontScale="92500" lnSpcReduction="10000"/>
          </a:bodyPr>
          <a:lstStyle/>
          <a:p>
            <a:pPr marL="0" indent="0">
              <a:buNone/>
            </a:pPr>
            <a:r>
              <a:rPr lang="en-GB" sz="2600" dirty="0" smtClean="0"/>
              <a:t>commitment</a:t>
            </a:r>
          </a:p>
          <a:p>
            <a:pPr marL="0" indent="0">
              <a:buNone/>
            </a:pPr>
            <a:r>
              <a:rPr lang="en-GB" sz="2600" dirty="0" smtClean="0"/>
              <a:t>dedicated</a:t>
            </a:r>
          </a:p>
          <a:p>
            <a:pPr marL="0" indent="0">
              <a:buNone/>
            </a:pPr>
            <a:r>
              <a:rPr lang="en-GB" sz="2600" dirty="0" smtClean="0"/>
              <a:t>vocation</a:t>
            </a:r>
          </a:p>
          <a:p>
            <a:pPr marL="0" indent="0">
              <a:buNone/>
            </a:pPr>
            <a:r>
              <a:rPr lang="en-GB" sz="2600" dirty="0" smtClean="0"/>
              <a:t>sacrament </a:t>
            </a:r>
          </a:p>
          <a:p>
            <a:pPr marL="0" indent="0">
              <a:buNone/>
            </a:pPr>
            <a:r>
              <a:rPr lang="en-GB" sz="2600" dirty="0" smtClean="0"/>
              <a:t>anointing</a:t>
            </a:r>
          </a:p>
          <a:p>
            <a:pPr marL="0" indent="0">
              <a:buNone/>
            </a:pPr>
            <a:r>
              <a:rPr lang="en-GB" sz="2600" dirty="0" smtClean="0"/>
              <a:t>religious life</a:t>
            </a:r>
          </a:p>
          <a:p>
            <a:pPr marL="0" indent="0">
              <a:buNone/>
            </a:pPr>
            <a:r>
              <a:rPr lang="en-GB" sz="2600" dirty="0" smtClean="0"/>
              <a:t>service</a:t>
            </a:r>
          </a:p>
          <a:p>
            <a:pPr marL="0" indent="0">
              <a:buNone/>
            </a:pPr>
            <a:r>
              <a:rPr lang="en-GB" sz="2600" dirty="0" smtClean="0"/>
              <a:t>celibacy</a:t>
            </a:r>
          </a:p>
          <a:p>
            <a:pPr marL="0" indent="0">
              <a:buNone/>
            </a:pPr>
            <a:r>
              <a:rPr lang="en-GB" sz="2600" dirty="0" smtClean="0"/>
              <a:t>poverty</a:t>
            </a:r>
          </a:p>
          <a:p>
            <a:pPr marL="0" indent="0">
              <a:buNone/>
            </a:pPr>
            <a:r>
              <a:rPr lang="en-GB" sz="2600" dirty="0" smtClean="0"/>
              <a:t>chastity</a:t>
            </a:r>
          </a:p>
          <a:p>
            <a:pPr marL="0" indent="0">
              <a:buNone/>
            </a:pPr>
            <a:r>
              <a:rPr lang="en-GB" sz="2600" dirty="0" smtClean="0"/>
              <a:t>obedience </a:t>
            </a:r>
          </a:p>
          <a:p>
            <a:pPr marL="0" indent="0">
              <a:buNone/>
            </a:pPr>
            <a:r>
              <a:rPr lang="en-GB" sz="2600" dirty="0" smtClean="0"/>
              <a:t>vows</a:t>
            </a:r>
          </a:p>
          <a:p>
            <a:pPr marL="0" indent="0">
              <a:buNone/>
            </a:pPr>
            <a:r>
              <a:rPr lang="en-GB" sz="2600" dirty="0" smtClean="0"/>
              <a:t>called</a:t>
            </a:r>
          </a:p>
          <a:p>
            <a:pPr marL="0" indent="0">
              <a:buNone/>
            </a:pPr>
            <a:r>
              <a:rPr lang="en-GB" sz="2600" dirty="0" smtClean="0"/>
              <a:t>Baptism</a:t>
            </a:r>
          </a:p>
          <a:p>
            <a:pPr marL="0" indent="0">
              <a:buNone/>
            </a:pPr>
            <a:r>
              <a:rPr lang="en-GB" sz="2600" dirty="0" smtClean="0"/>
              <a:t>Bishop</a:t>
            </a:r>
          </a:p>
          <a:p>
            <a:pPr marL="0" indent="0">
              <a:buNone/>
            </a:pPr>
            <a:r>
              <a:rPr lang="en-GB" sz="2600" dirty="0" smtClean="0"/>
              <a:t>oil of Chrism</a:t>
            </a:r>
          </a:p>
          <a:p>
            <a:pPr marL="0" indent="0">
              <a:buNone/>
            </a:pPr>
            <a:r>
              <a:rPr lang="en-GB" sz="2600" dirty="0" smtClean="0"/>
              <a:t>stole</a:t>
            </a:r>
          </a:p>
          <a:p>
            <a:pPr marL="0" indent="0">
              <a:buNone/>
            </a:pPr>
            <a:r>
              <a:rPr lang="en-GB" sz="2600" dirty="0" smtClean="0"/>
              <a:t>chalice</a:t>
            </a:r>
          </a:p>
          <a:p>
            <a:pPr marL="0" indent="0">
              <a:buNone/>
            </a:pPr>
            <a:r>
              <a:rPr lang="en-GB" sz="2600" dirty="0" smtClean="0"/>
              <a:t>paten</a:t>
            </a:r>
          </a:p>
          <a:p>
            <a:pPr marL="0" indent="0">
              <a:buNone/>
            </a:pPr>
            <a:r>
              <a:rPr lang="en-GB" sz="2600" dirty="0" smtClean="0"/>
              <a:t>litany of saints </a:t>
            </a:r>
          </a:p>
          <a:p>
            <a:pPr marL="0" indent="0">
              <a:buNone/>
            </a:pPr>
            <a:r>
              <a:rPr lang="en-GB" sz="2600" dirty="0" smtClean="0"/>
              <a:t>vestments</a:t>
            </a:r>
          </a:p>
          <a:p>
            <a:pPr marL="0" indent="0">
              <a:buNone/>
            </a:pPr>
            <a:r>
              <a:rPr lang="en-GB" sz="2600" dirty="0" smtClean="0"/>
              <a:t>chasuble</a:t>
            </a:r>
          </a:p>
          <a:p>
            <a:pPr marL="0" indent="0">
              <a:buNone/>
            </a:pPr>
            <a:r>
              <a:rPr lang="en-GB" sz="2600" dirty="0" smtClean="0"/>
              <a:t>John Henry Newman ‘God has created me.’</a:t>
            </a:r>
          </a:p>
          <a:p>
            <a:pPr marL="0" indent="0">
              <a:buNone/>
            </a:pPr>
            <a:r>
              <a:rPr lang="en-GB" sz="2600" dirty="0" smtClean="0"/>
              <a:t>‘makes holy and set apart’</a:t>
            </a:r>
          </a:p>
          <a:p>
            <a:pPr marL="0" indent="0">
              <a:buNone/>
            </a:pPr>
            <a:r>
              <a:rPr lang="en-GB" sz="2600" dirty="0" smtClean="0"/>
              <a:t>‘priestly people’</a:t>
            </a:r>
          </a:p>
          <a:p>
            <a:pPr marL="0" indent="0">
              <a:buNone/>
            </a:pPr>
            <a:r>
              <a:rPr lang="en-GB" sz="2600" dirty="0" smtClean="0"/>
              <a:t>Holy Orders</a:t>
            </a:r>
          </a:p>
          <a:p>
            <a:pPr marL="0" indent="0">
              <a:buNone/>
            </a:pPr>
            <a:r>
              <a:rPr lang="en-GB" sz="2600" dirty="0" smtClean="0"/>
              <a:t>‘You did not choose me, I chose you’</a:t>
            </a:r>
          </a:p>
          <a:p>
            <a:pPr marL="0" indent="0">
              <a:buNone/>
            </a:pPr>
            <a:r>
              <a:rPr lang="en-GB" sz="2600" dirty="0" smtClean="0"/>
              <a:t>presentation of the candidates</a:t>
            </a:r>
          </a:p>
          <a:p>
            <a:pPr marL="0" indent="0">
              <a:buNone/>
            </a:pPr>
            <a:r>
              <a:rPr lang="en-GB" sz="2600" dirty="0" smtClean="0"/>
              <a:t>examination of the candidates</a:t>
            </a:r>
          </a:p>
          <a:p>
            <a:pPr marL="0" indent="0">
              <a:buNone/>
            </a:pPr>
            <a:r>
              <a:rPr lang="en-GB" sz="2600" dirty="0" smtClean="0"/>
              <a:t>promise of obedience</a:t>
            </a:r>
          </a:p>
          <a:p>
            <a:pPr marL="0" indent="0">
              <a:buNone/>
            </a:pPr>
            <a:r>
              <a:rPr lang="en-GB" sz="2600" dirty="0" smtClean="0"/>
              <a:t>laying on of hands</a:t>
            </a:r>
          </a:p>
          <a:p>
            <a:pPr marL="0" indent="0">
              <a:buNone/>
            </a:pPr>
            <a:r>
              <a:rPr lang="en-GB" sz="2600" dirty="0" smtClean="0"/>
              <a:t>investiture</a:t>
            </a:r>
          </a:p>
          <a:p>
            <a:pPr marL="0" indent="0">
              <a:buNone/>
            </a:pPr>
            <a:r>
              <a:rPr lang="en-GB" sz="2600" dirty="0" smtClean="0"/>
              <a:t>kiss of peace</a:t>
            </a:r>
          </a:p>
          <a:p>
            <a:pPr marL="0" indent="0">
              <a:buNone/>
            </a:pPr>
            <a:r>
              <a:rPr lang="en-GB" sz="5200" b="1" dirty="0" smtClean="0">
                <a:solidFill>
                  <a:schemeClr val="tx2"/>
                </a:solidFill>
              </a:rPr>
              <a:t>Ordination</a:t>
            </a:r>
          </a:p>
          <a:p>
            <a:pPr marL="0" indent="0">
              <a:buNone/>
            </a:pPr>
            <a:endParaRPr lang="en-GB" sz="16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76256" y="6093296"/>
            <a:ext cx="756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Year 6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607644"/>
            <a:ext cx="891627" cy="971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8438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937523"/>
          </a:xfrm>
        </p:spPr>
        <p:txBody>
          <a:bodyPr numCol="3">
            <a:normAutofit fontScale="92500" lnSpcReduction="20000"/>
          </a:bodyPr>
          <a:lstStyle/>
          <a:p>
            <a:pPr marL="0" indent="0">
              <a:buNone/>
            </a:pPr>
            <a:r>
              <a:rPr lang="en-GB" sz="4800" b="1" dirty="0" smtClean="0">
                <a:solidFill>
                  <a:srgbClr val="C00000"/>
                </a:solidFill>
              </a:rPr>
              <a:t>Eucharist</a:t>
            </a:r>
          </a:p>
          <a:p>
            <a:pPr marL="0" indent="0">
              <a:buNone/>
            </a:pPr>
            <a:endParaRPr lang="en-GB" sz="4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sz="4800" dirty="0" smtClean="0"/>
              <a:t>Welcome 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n-GB" sz="4800" dirty="0" smtClean="0"/>
              <a:t> ‘The Lord be with you..’ 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n-GB" sz="4800" dirty="0" smtClean="0"/>
              <a:t>Blessing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n-GB" sz="4800" dirty="0" smtClean="0"/>
              <a:t>bless</a:t>
            </a:r>
          </a:p>
          <a:p>
            <a:pPr marL="0" indent="0">
              <a:buNone/>
            </a:pPr>
            <a:r>
              <a:rPr lang="en-GB" sz="4800" dirty="0" smtClean="0"/>
              <a:t>  </a:t>
            </a:r>
          </a:p>
          <a:p>
            <a:pPr marL="0" indent="0">
              <a:buNone/>
            </a:pPr>
            <a:r>
              <a:rPr lang="en-GB" sz="4800" dirty="0" smtClean="0"/>
              <a:t>Mass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n-GB" sz="4800" dirty="0" smtClean="0"/>
              <a:t> altar    servers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n-GB" sz="4800" dirty="0" smtClean="0"/>
              <a:t>  priest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endParaRPr lang="en-GB" sz="4800" dirty="0"/>
          </a:p>
          <a:p>
            <a:pPr marL="0" indent="0">
              <a:buNone/>
            </a:pPr>
            <a:r>
              <a:rPr lang="en-GB" sz="4800" dirty="0" smtClean="0"/>
              <a:t>Crucifix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n-GB" sz="4800" dirty="0" smtClean="0"/>
              <a:t>hymn books</a:t>
            </a:r>
          </a:p>
          <a:p>
            <a:pPr marL="0" indent="0">
              <a:buNone/>
            </a:pPr>
            <a:endParaRPr lang="en-GB" sz="4800" dirty="0" smtClean="0"/>
          </a:p>
          <a:p>
            <a:pPr marL="0" indent="0">
              <a:buNone/>
            </a:pPr>
            <a:r>
              <a:rPr lang="en-GB" sz="4800" dirty="0" smtClean="0"/>
              <a:t>gathering hymn</a:t>
            </a:r>
          </a:p>
          <a:p>
            <a:pPr marL="0" indent="0">
              <a:buNone/>
            </a:pP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32240" y="6165304"/>
            <a:ext cx="617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EYFS</a:t>
            </a:r>
            <a:endParaRPr lang="en-GB" dirty="0">
              <a:solidFill>
                <a:srgbClr val="C0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561" y="188640"/>
            <a:ext cx="994183" cy="122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146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 numCol="3">
            <a:normAutofit fontScale="92500" lnSpcReduction="10000"/>
          </a:bodyPr>
          <a:lstStyle/>
          <a:p>
            <a:pPr marL="0" indent="0">
              <a:buNone/>
            </a:pPr>
            <a:r>
              <a:rPr lang="en-GB" sz="4400" b="1" dirty="0" smtClean="0">
                <a:solidFill>
                  <a:srgbClr val="C00000"/>
                </a:solidFill>
              </a:rPr>
              <a:t>Eucharist</a:t>
            </a:r>
          </a:p>
          <a:p>
            <a:pPr marL="0" indent="0">
              <a:buNone/>
            </a:pPr>
            <a:r>
              <a:rPr lang="en-GB" sz="3900" dirty="0" smtClean="0"/>
              <a:t>Mass</a:t>
            </a:r>
          </a:p>
          <a:p>
            <a:pPr marL="0" indent="0">
              <a:buNone/>
            </a:pPr>
            <a:r>
              <a:rPr lang="en-GB" sz="3900" dirty="0" smtClean="0"/>
              <a:t>Share</a:t>
            </a:r>
          </a:p>
          <a:p>
            <a:pPr marL="0" indent="0">
              <a:buNone/>
            </a:pPr>
            <a:r>
              <a:rPr lang="en-GB" sz="3900" dirty="0" smtClean="0"/>
              <a:t>blessing </a:t>
            </a:r>
          </a:p>
          <a:p>
            <a:pPr marL="0" indent="0">
              <a:buNone/>
            </a:pPr>
            <a:r>
              <a:rPr lang="en-GB" sz="3900" dirty="0" smtClean="0"/>
              <a:t>bread</a:t>
            </a:r>
          </a:p>
          <a:p>
            <a:pPr marL="0" indent="0">
              <a:buNone/>
            </a:pPr>
            <a:r>
              <a:rPr lang="en-GB" sz="3900" dirty="0" smtClean="0"/>
              <a:t>host</a:t>
            </a:r>
          </a:p>
          <a:p>
            <a:pPr marL="0" indent="0">
              <a:buNone/>
            </a:pPr>
            <a:r>
              <a:rPr lang="en-GB" sz="3900" dirty="0" smtClean="0"/>
              <a:t>wine</a:t>
            </a:r>
          </a:p>
          <a:p>
            <a:pPr marL="0" indent="0">
              <a:buNone/>
            </a:pPr>
            <a:r>
              <a:rPr lang="en-GB" sz="3900" dirty="0" smtClean="0"/>
              <a:t> altar</a:t>
            </a:r>
          </a:p>
          <a:p>
            <a:pPr marL="0" indent="0">
              <a:buNone/>
            </a:pPr>
            <a:r>
              <a:rPr lang="en-GB" sz="3900" dirty="0" smtClean="0"/>
              <a:t> last supper Holy Communion</a:t>
            </a:r>
          </a:p>
          <a:p>
            <a:pPr marL="0" indent="0">
              <a:buNone/>
            </a:pPr>
            <a:r>
              <a:rPr lang="en-GB" sz="3900" dirty="0" smtClean="0"/>
              <a:t>listen</a:t>
            </a:r>
          </a:p>
          <a:p>
            <a:pPr marL="0" indent="0">
              <a:buNone/>
            </a:pPr>
            <a:r>
              <a:rPr lang="en-GB" sz="3900" dirty="0" smtClean="0"/>
              <a:t>give thanks</a:t>
            </a:r>
          </a:p>
          <a:p>
            <a:pPr marL="0" indent="0">
              <a:buNone/>
            </a:pPr>
            <a:r>
              <a:rPr lang="en-GB" sz="3900" dirty="0" smtClean="0"/>
              <a:t>preparation of the Gifts</a:t>
            </a:r>
          </a:p>
          <a:p>
            <a:pPr marL="0" indent="0">
              <a:buNone/>
            </a:pPr>
            <a:r>
              <a:rPr lang="en-GB" sz="3900" dirty="0" smtClean="0"/>
              <a:t>‘This is my body’  </a:t>
            </a:r>
          </a:p>
          <a:p>
            <a:pPr marL="0" indent="0">
              <a:buNone/>
            </a:pPr>
            <a:r>
              <a:rPr lang="en-GB" sz="3900" dirty="0" smtClean="0"/>
              <a:t>‘This is my blood’</a:t>
            </a:r>
          </a:p>
          <a:p>
            <a:pPr marL="0" indent="0">
              <a:buNone/>
            </a:pPr>
            <a:r>
              <a:rPr lang="en-GB" sz="3900" dirty="0" smtClean="0"/>
              <a:t>Our Father</a:t>
            </a:r>
          </a:p>
          <a:p>
            <a:pPr marL="0" indent="0">
              <a:buNone/>
            </a:pPr>
            <a:r>
              <a:rPr lang="en-GB" sz="3900" dirty="0" smtClean="0"/>
              <a:t>‘Blessed are you Lord God of all creation’</a:t>
            </a:r>
          </a:p>
          <a:p>
            <a:pPr marL="0" indent="0">
              <a:buNone/>
            </a:pPr>
            <a:endParaRPr lang="en-GB" sz="3900" dirty="0" smtClean="0"/>
          </a:p>
          <a:p>
            <a:pPr marL="0" indent="0">
              <a:buNone/>
            </a:pPr>
            <a:r>
              <a:rPr lang="en-GB" sz="3900" dirty="0" smtClean="0"/>
              <a:t>‘Blessed be God forever’</a:t>
            </a:r>
          </a:p>
          <a:p>
            <a:pPr marL="0" indent="0">
              <a:buNone/>
            </a:pPr>
            <a:endParaRPr lang="en-GB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62373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5-7</a:t>
            </a:r>
            <a:endParaRPr lang="en-GB" dirty="0">
              <a:solidFill>
                <a:srgbClr val="C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291" y="4614863"/>
            <a:ext cx="96202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3369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640960" cy="6264696"/>
          </a:xfrm>
        </p:spPr>
        <p:txBody>
          <a:bodyPr numCol="3">
            <a:normAutofit fontScale="92500" lnSpcReduction="10000"/>
          </a:bodyPr>
          <a:lstStyle/>
          <a:p>
            <a:pPr marL="0" indent="0">
              <a:buNone/>
            </a:pPr>
            <a:r>
              <a:rPr lang="en-GB" sz="4400" b="1" dirty="0" smtClean="0">
                <a:solidFill>
                  <a:srgbClr val="C00000"/>
                </a:solidFill>
              </a:rPr>
              <a:t>Eucharist</a:t>
            </a:r>
          </a:p>
          <a:p>
            <a:pPr marL="0" indent="0">
              <a:buNone/>
            </a:pPr>
            <a:r>
              <a:rPr lang="en-GB" sz="2800" dirty="0" smtClean="0"/>
              <a:t>Mass</a:t>
            </a:r>
          </a:p>
          <a:p>
            <a:pPr marL="0" indent="0">
              <a:buNone/>
            </a:pPr>
            <a:r>
              <a:rPr lang="en-GB" sz="2800" dirty="0" smtClean="0"/>
              <a:t>share</a:t>
            </a:r>
          </a:p>
          <a:p>
            <a:pPr marL="0" indent="0">
              <a:buNone/>
            </a:pPr>
            <a:r>
              <a:rPr lang="en-GB" sz="2800" dirty="0" smtClean="0"/>
              <a:t>blessing </a:t>
            </a:r>
          </a:p>
          <a:p>
            <a:pPr marL="0" indent="0">
              <a:buNone/>
            </a:pPr>
            <a:r>
              <a:rPr lang="en-GB" sz="2800" dirty="0" smtClean="0"/>
              <a:t>bread</a:t>
            </a:r>
          </a:p>
          <a:p>
            <a:pPr marL="0" indent="0">
              <a:buNone/>
            </a:pPr>
            <a:r>
              <a:rPr lang="en-GB" sz="2800" dirty="0" smtClean="0"/>
              <a:t>host</a:t>
            </a:r>
          </a:p>
          <a:p>
            <a:pPr marL="0" indent="0">
              <a:buNone/>
            </a:pPr>
            <a:r>
              <a:rPr lang="en-GB" sz="2800" dirty="0" smtClean="0"/>
              <a:t>wine</a:t>
            </a:r>
          </a:p>
          <a:p>
            <a:pPr marL="0" indent="0">
              <a:buNone/>
            </a:pPr>
            <a:r>
              <a:rPr lang="en-GB" sz="2800" dirty="0" smtClean="0"/>
              <a:t>altar</a:t>
            </a:r>
          </a:p>
          <a:p>
            <a:pPr marL="0" indent="0">
              <a:buNone/>
            </a:pPr>
            <a:r>
              <a:rPr lang="en-GB" sz="2800" dirty="0" smtClean="0"/>
              <a:t>last supper</a:t>
            </a:r>
          </a:p>
          <a:p>
            <a:pPr marL="0" indent="0">
              <a:buNone/>
            </a:pPr>
            <a:r>
              <a:rPr lang="en-GB" sz="2800" dirty="0" smtClean="0"/>
              <a:t>Holy Communion</a:t>
            </a:r>
          </a:p>
          <a:p>
            <a:pPr marL="0" indent="0">
              <a:buNone/>
            </a:pPr>
            <a:r>
              <a:rPr lang="en-GB" sz="2800" dirty="0" smtClean="0"/>
              <a:t>listen</a:t>
            </a:r>
          </a:p>
          <a:p>
            <a:pPr marL="0" indent="0">
              <a:buNone/>
            </a:pPr>
            <a:r>
              <a:rPr lang="en-GB" sz="2800" dirty="0" smtClean="0"/>
              <a:t>give thanks</a:t>
            </a:r>
          </a:p>
          <a:p>
            <a:pPr marL="0" indent="0">
              <a:buNone/>
            </a:pPr>
            <a:r>
              <a:rPr lang="en-GB" sz="2800" dirty="0" smtClean="0"/>
              <a:t>preparation of the gifts</a:t>
            </a:r>
          </a:p>
          <a:p>
            <a:pPr marL="0" indent="0">
              <a:buNone/>
            </a:pPr>
            <a:r>
              <a:rPr lang="en-GB" sz="2800" dirty="0" smtClean="0"/>
              <a:t>‘This is my body’  </a:t>
            </a:r>
          </a:p>
          <a:p>
            <a:pPr marL="0" indent="0">
              <a:buNone/>
            </a:pPr>
            <a:r>
              <a:rPr lang="en-GB" sz="2800" dirty="0" smtClean="0"/>
              <a:t>‘This is my blood’</a:t>
            </a:r>
          </a:p>
          <a:p>
            <a:pPr marL="0" indent="0">
              <a:buNone/>
            </a:pPr>
            <a:r>
              <a:rPr lang="en-GB" sz="2800" dirty="0" smtClean="0"/>
              <a:t>Our Father</a:t>
            </a:r>
          </a:p>
          <a:p>
            <a:pPr marL="0" indent="0">
              <a:buNone/>
            </a:pPr>
            <a:r>
              <a:rPr lang="en-GB" sz="2800" dirty="0" smtClean="0"/>
              <a:t>‘Blessed are you Lord God of all creation’</a:t>
            </a:r>
          </a:p>
          <a:p>
            <a:pPr marL="0" indent="0">
              <a:buNone/>
            </a:pPr>
            <a:r>
              <a:rPr lang="en-GB" sz="2800" dirty="0" smtClean="0"/>
              <a:t>‘Blessed be God forever’</a:t>
            </a:r>
          </a:p>
          <a:p>
            <a:pPr marL="0" indent="0">
              <a:buNone/>
            </a:pPr>
            <a:r>
              <a:rPr lang="en-GB" sz="2800" dirty="0" smtClean="0"/>
              <a:t>thanksgiving </a:t>
            </a:r>
          </a:p>
          <a:p>
            <a:pPr marL="0" indent="0">
              <a:buNone/>
            </a:pPr>
            <a:r>
              <a:rPr lang="en-GB" sz="2800" dirty="0" smtClean="0"/>
              <a:t>Eucharistic prayer</a:t>
            </a:r>
          </a:p>
          <a:p>
            <a:pPr marL="0" indent="0">
              <a:buNone/>
            </a:pPr>
            <a:r>
              <a:rPr lang="en-GB" sz="2800" dirty="0" smtClean="0"/>
              <a:t>‘The Word of the Lord’</a:t>
            </a:r>
          </a:p>
          <a:p>
            <a:pPr marL="0" indent="0">
              <a:buNone/>
            </a:pPr>
            <a:r>
              <a:rPr lang="en-GB" sz="2800" dirty="0" smtClean="0"/>
              <a:t>‘Thanks be to God’</a:t>
            </a:r>
          </a:p>
          <a:p>
            <a:pPr marL="0" indent="0">
              <a:buNone/>
            </a:pPr>
            <a:r>
              <a:rPr lang="en-GB" sz="2800" dirty="0" smtClean="0"/>
              <a:t>‘The Gospel of the    Lord’</a:t>
            </a:r>
          </a:p>
          <a:p>
            <a:pPr marL="0" indent="0">
              <a:buNone/>
            </a:pPr>
            <a:r>
              <a:rPr lang="en-GB" sz="2800" dirty="0" smtClean="0"/>
              <a:t>Holy, Holy, Holy.’</a:t>
            </a:r>
          </a:p>
          <a:p>
            <a:pPr marL="0" indent="0">
              <a:buNone/>
            </a:pPr>
            <a:r>
              <a:rPr lang="en-GB" sz="2800" dirty="0" smtClean="0"/>
              <a:t>‘Go in peace’</a:t>
            </a:r>
          </a:p>
          <a:p>
            <a:pPr marL="0" indent="0">
              <a:buNone/>
            </a:pPr>
            <a:r>
              <a:rPr lang="en-GB" sz="2800" dirty="0" smtClean="0"/>
              <a:t>‘Thanks be to God</a:t>
            </a:r>
          </a:p>
          <a:p>
            <a:pPr marL="0" indent="0">
              <a:buNone/>
            </a:pPr>
            <a:r>
              <a:rPr lang="en-GB" sz="2800" dirty="0" smtClean="0"/>
              <a:t>‘The Gospel of the Lord’</a:t>
            </a:r>
          </a:p>
          <a:p>
            <a:pPr marL="0" indent="0">
              <a:buNone/>
            </a:pPr>
            <a:r>
              <a:rPr lang="en-GB" sz="2800" dirty="0" smtClean="0"/>
              <a:t>‘Praise to you Lord Jesus Christ’</a:t>
            </a:r>
          </a:p>
          <a:p>
            <a:pPr marL="0" indent="0">
              <a:buNone/>
            </a:pPr>
            <a:r>
              <a:rPr lang="en-GB" sz="2800" dirty="0" smtClean="0"/>
              <a:t>‘Do this in memory of me’</a:t>
            </a:r>
          </a:p>
          <a:p>
            <a:pPr marL="0" indent="0">
              <a:buNone/>
            </a:pPr>
            <a:endParaRPr lang="en-GB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62373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7-9</a:t>
            </a:r>
            <a:endParaRPr lang="en-GB" dirty="0">
              <a:solidFill>
                <a:srgbClr val="C0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437112"/>
            <a:ext cx="1137274" cy="14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8934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1017</Words>
  <Application>Microsoft Office PowerPoint</Application>
  <PresentationFormat>On-screen Show (4:3)</PresentationFormat>
  <Paragraphs>452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Detta Wright</dc:creator>
  <cp:lastModifiedBy>Staff</cp:lastModifiedBy>
  <cp:revision>45</cp:revision>
  <cp:lastPrinted>2019-05-22T10:56:30Z</cp:lastPrinted>
  <dcterms:created xsi:type="dcterms:W3CDTF">2019-05-16T10:18:41Z</dcterms:created>
  <dcterms:modified xsi:type="dcterms:W3CDTF">2022-12-22T15:06:08Z</dcterms:modified>
</cp:coreProperties>
</file>