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7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1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62B7A92-DFFB-4522-9D3D-DCE5F7332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13" y="2182969"/>
            <a:ext cx="10717408" cy="325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8B4CA4D-110B-4CB0-8AEC-957F86382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327" y="1822348"/>
            <a:ext cx="9549684" cy="444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04F0A27-CA1A-4FF3-88E3-84D237A29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28" y="1798069"/>
            <a:ext cx="10174310" cy="4576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B2BD866-C076-40A6-A95E-B45B5531A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570" y="2504945"/>
            <a:ext cx="11888859" cy="246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CE44285-F2B1-45AF-BE3E-610F453C2B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544" y="1942892"/>
            <a:ext cx="11726912" cy="297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D2A59B4-AEBC-42D6-8F6A-47B63AEB7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02" y="1822348"/>
            <a:ext cx="11793596" cy="426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2452</TotalTime>
  <Words>19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Year 1 Autumn Scheme of Learning</vt:lpstr>
      <vt:lpstr>Year 1</vt:lpstr>
      <vt:lpstr>Year 1</vt:lpstr>
      <vt:lpstr>Year 1</vt:lpstr>
      <vt:lpstr>Year 1</vt:lpstr>
      <vt:lpstr>Year 1</vt:lpstr>
      <vt:lpstr>Year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26</cp:revision>
  <dcterms:created xsi:type="dcterms:W3CDTF">2021-09-27T19:19:11Z</dcterms:created>
  <dcterms:modified xsi:type="dcterms:W3CDTF">2021-10-12T09:34:29Z</dcterms:modified>
</cp:coreProperties>
</file>