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12/04/2022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1 Summer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A8944A-12C9-4E87-A954-166DF1067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744" y="2191043"/>
            <a:ext cx="11816366" cy="247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733D77-9203-499C-9B4D-CB2E65842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73" y="2047864"/>
            <a:ext cx="9672034" cy="400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6D04FD-5AA2-45B2-A1EC-44E68FD935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296" y="2800345"/>
            <a:ext cx="9227711" cy="258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EB4300-85F1-4E90-A744-6610EB8FDB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73" y="2319773"/>
            <a:ext cx="9169758" cy="274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5EC42B-CCDC-42BF-B735-8A563821AA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56" y="2514593"/>
            <a:ext cx="9337183" cy="3132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443F93-C227-4413-8485-CE7BF68C0F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977" y="2971796"/>
            <a:ext cx="9408017" cy="217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876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04EEA6-8A07-4966-AF3B-595B036B9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448" y="2547930"/>
            <a:ext cx="9214834" cy="309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41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2467</TotalTime>
  <Words>21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Year 1 Summer Scheme of Learning</vt:lpstr>
      <vt:lpstr>Year 1</vt:lpstr>
      <vt:lpstr>Year 1</vt:lpstr>
      <vt:lpstr>Year 1</vt:lpstr>
      <vt:lpstr>Year 1</vt:lpstr>
      <vt:lpstr>Year 1</vt:lpstr>
      <vt:lpstr>Year 1</vt:lpstr>
      <vt:lpstr>Year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30</cp:revision>
  <dcterms:created xsi:type="dcterms:W3CDTF">2021-09-27T19:19:11Z</dcterms:created>
  <dcterms:modified xsi:type="dcterms:W3CDTF">2022-04-12T14:24:13Z</dcterms:modified>
</cp:coreProperties>
</file>