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2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F2519F6-E12C-4BED-8E87-6AE26C429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08" y="2034862"/>
            <a:ext cx="10895526" cy="331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04E416-A594-405B-9977-F0A9A0D89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41" y="1965141"/>
            <a:ext cx="10391089" cy="44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674459-8CFB-4B9C-A6F7-1807B5407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33" y="2276314"/>
            <a:ext cx="11879333" cy="310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37C8BE-E0CC-469B-84D1-B716ED7A6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088" y="1798070"/>
            <a:ext cx="9883823" cy="496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4915EE-1F85-4C2D-8D06-866984EA9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56" y="1965142"/>
            <a:ext cx="9749307" cy="333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C42AEF4-95D9-4D76-980E-DFA683F89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16" y="1800213"/>
            <a:ext cx="10470524" cy="438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41425A-C3CC-4A70-A498-2C1D93DFF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373" y="2253803"/>
            <a:ext cx="9356500" cy="29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73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2444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2 Autumn Scheme of Learning</vt:lpstr>
      <vt:lpstr>Year 2</vt:lpstr>
      <vt:lpstr>Year 2</vt:lpstr>
      <vt:lpstr>Year 2</vt:lpstr>
      <vt:lpstr>Year 2</vt:lpstr>
      <vt:lpstr>Year 2</vt:lpstr>
      <vt:lpstr>Year 2</vt:lpstr>
      <vt:lpstr>Year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24</cp:revision>
  <dcterms:created xsi:type="dcterms:W3CDTF">2021-09-27T19:19:11Z</dcterms:created>
  <dcterms:modified xsi:type="dcterms:W3CDTF">2021-10-12T09:25:46Z</dcterms:modified>
</cp:coreProperties>
</file>