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67" r:id="rId5"/>
    <p:sldId id="268" r:id="rId6"/>
    <p:sldId id="265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3" y="7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4F03C-54BE-41F8-A5B2-7A1494B84CA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08C2CF-0308-40ED-9756-9DD8CE9F8C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60975DF-7CE4-40DB-B59E-F61E1EC9F1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96DC7-9024-4582-B9AF-E3EA70A65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8BACBB-D5CA-41F5-951A-BE6A74696A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69926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B5090-C5B3-49A2-9C25-817B0A6A28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37C161-C4B1-43C7-905B-D8408380052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DF8923-A043-42CC-ABB9-14BB19664A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79A8482-B12B-4CED-A840-4753044A8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791ABAE-59AD-49EE-81DD-473C3DB38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008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30A82FC-72EE-4694-B92F-2BB5A69A44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598089D-26DA-4553-903A-B707FF0367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D1E9A1F-65B3-421D-9F7A-B9B1798914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D49377-4092-4472-97B7-BA633F848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458547-2155-415F-86C5-C1F7869F2C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874709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835ED9-8EFA-48EB-9703-5A20C36A6E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599AF5-EB10-4D05-8199-4F535CED7C9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493085-B196-4941-B729-C45FF22B99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2B9496-F98D-4A21-81EE-B50541F57B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8D1FDD-760E-4646-A5D8-F857391E39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60206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8C7B7-9E75-440B-96AC-0453B952EB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5EB22BA-7B38-4A4F-96A5-B184B884E95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925E53-D0D2-43CA-9FDE-2110529F54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D717A44-F59E-4767-8F84-49EF319884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FB57E9-8448-4EB4-9A2A-25CE71B7CE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49879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D900-F299-4D15-B11A-F920623B54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0FB8C7-5B55-47BC-BA24-C246A4833D1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7EF66-FE5C-41D6-9C63-B1C1AC8734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639223-FBAD-48D0-9A09-B4BC90FB07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36A6C57-A358-4011-94AB-CC3D0B6AA6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A9FEF5-4A9F-4602-ABDC-1220ED11A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052760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C108E-E66A-4E79-9C74-91016995BC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FD8E5B2-4679-4B6D-B538-1C9B8871EFA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6E0AAE-14BE-4ADD-A464-7ADA2939533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1792CD0-F3C7-4DDD-BE4C-FAE6856A041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05640EB-D446-4D0B-AEDB-1CDE3B5682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AA09671-7D56-4DDA-81EC-5D8C20737A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0AE73AC-F4EA-47EB-9A2E-A3F7DF4D6B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48FBC22-0AA2-48D6-A5F8-D9C9E3CE3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71658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02FAC2-6F5C-415E-8386-FBADD6E55C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2A433A9-5903-4F76-8601-08BC3BF65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196CFE-3CCC-4382-BB03-4369B8AE2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64726CD-C79B-4033-B864-AE4624A512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742905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32C51-EEA5-40CD-9B0C-E862430B45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24583D9-643F-49D8-BC55-44DD608756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679659C-216E-4EE1-9526-FB02A792B3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73648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66DB-4BA0-4904-A116-3CDF86A3CE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47F77B-C8D9-43E4-9AB1-0199B0FEF2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CB2ED54-9C1B-499B-AFD3-1AE887C627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2E79E8-A0B2-4EC3-AE0A-4016E75522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088F9B-60E6-49AD-9B72-916A2CF4BE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7B98DFF-A1B1-4B0C-A531-923A13EF76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809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18AA98-856D-4275-97F5-67231FDC81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7A2DD1B-9360-4502-AB4D-B2A6BEB2EF1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0F568DB-8FA8-4755-A1FE-A710FA415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507207-71B5-4763-BDAB-E560CA25FB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A8F39FF-2D80-4578-837C-2E861094EE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C62033-7E08-4128-A9C0-E757787BD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2688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584D1C0-979C-49B8-A849-5E2D5670E1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EDC1A7-CCB9-4226-AE51-C62FEE3EFC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BC6909-B185-4E45-9BBD-9AE23580C19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895563-73F0-4868-ABE8-51350BA70BDB}" type="datetimeFigureOut">
              <a:rPr lang="en-GB" smtClean="0"/>
              <a:t>20/12/2021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A628973-3940-48EE-A160-C84E467A25B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37F898-010C-4709-8775-8B3CD6F9B5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C0CF6E-EECE-4BF3-97E3-E21A45CB57E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937062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1" name="Rectangle 7">
            <a:extLst>
              <a:ext uri="{FF2B5EF4-FFF2-40B4-BE49-F238E27FC236}">
                <a16:creationId xmlns:a16="http://schemas.microsoft.com/office/drawing/2014/main" id="{0E30439A-8A5B-46EC-8283-9B6B031D40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ectangle 9">
            <a:extLst>
              <a:ext uri="{FF2B5EF4-FFF2-40B4-BE49-F238E27FC236}">
                <a16:creationId xmlns:a16="http://schemas.microsoft.com/office/drawing/2014/main" id="{5CEAD642-85CF-4750-8432-7C80C901F0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427"/>
            <a:ext cx="12192001" cy="6858000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15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ectangle 11">
            <a:extLst>
              <a:ext uri="{FF2B5EF4-FFF2-40B4-BE49-F238E27FC236}">
                <a16:creationId xmlns:a16="http://schemas.microsoft.com/office/drawing/2014/main" id="{FA33EEAE-15D5-4119-8C1E-89D943F911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455521" y="-1720"/>
            <a:ext cx="11750040" cy="6840685"/>
          </a:xfrm>
          <a:prstGeom prst="rect">
            <a:avLst/>
          </a:prstGeom>
          <a:gradFill>
            <a:gsLst>
              <a:gs pos="21000">
                <a:schemeClr val="accent1">
                  <a:lumMod val="50000"/>
                  <a:alpha val="61000"/>
                </a:schemeClr>
              </a:gs>
              <a:gs pos="100000">
                <a:schemeClr val="accent1">
                  <a:alpha val="0"/>
                </a:schemeClr>
              </a:gs>
            </a:gsLst>
            <a:lin ang="21594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ectangle 13">
            <a:extLst>
              <a:ext uri="{FF2B5EF4-FFF2-40B4-BE49-F238E27FC236}">
                <a16:creationId xmlns:a16="http://schemas.microsoft.com/office/drawing/2014/main" id="{730D8B3B-9B80-4025-B934-26DC7D7CD2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06054" y="-1291"/>
            <a:ext cx="3608179" cy="6858864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0"/>
                </a:schemeClr>
              </a:gs>
              <a:gs pos="99000">
                <a:srgbClr val="000000">
                  <a:alpha val="41000"/>
                </a:srgbClr>
              </a:gs>
            </a:gsLst>
            <a:lin ang="16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15">
            <a:extLst>
              <a:ext uri="{FF2B5EF4-FFF2-40B4-BE49-F238E27FC236}">
                <a16:creationId xmlns:a16="http://schemas.microsoft.com/office/drawing/2014/main" id="{B5A1B09C-1565-46F8-B70F-621C5EB48A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5274173">
            <a:off x="6059728" y="779270"/>
            <a:ext cx="4967533" cy="4988390"/>
          </a:xfrm>
          <a:prstGeom prst="ellipse">
            <a:avLst/>
          </a:prstGeom>
          <a:gradFill>
            <a:gsLst>
              <a:gs pos="0">
                <a:schemeClr val="accent1">
                  <a:alpha val="24000"/>
                </a:schemeClr>
              </a:gs>
              <a:gs pos="79000">
                <a:schemeClr val="accent1">
                  <a:lumMod val="60000"/>
                  <a:lumOff val="40000"/>
                  <a:alpha val="0"/>
                </a:schemeClr>
              </a:gs>
            </a:gsLst>
            <a:lin ang="14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865" y="818984"/>
            <a:ext cx="6596245" cy="3268520"/>
          </a:xfrm>
        </p:spPr>
        <p:txBody>
          <a:bodyPr>
            <a:normAutofit/>
          </a:bodyPr>
          <a:lstStyle/>
          <a:p>
            <a:r>
              <a:rPr lang="en-GB" sz="4800" dirty="0">
                <a:solidFill>
                  <a:srgbClr val="FFFFFF"/>
                </a:solidFill>
              </a:rPr>
              <a:t> Year 2 Spring Scheme of Learning</a:t>
            </a:r>
          </a:p>
        </p:txBody>
      </p:sp>
      <p:sp>
        <p:nvSpPr>
          <p:cNvPr id="26" name="Rectangle 17">
            <a:extLst>
              <a:ext uri="{FF2B5EF4-FFF2-40B4-BE49-F238E27FC236}">
                <a16:creationId xmlns:a16="http://schemas.microsoft.com/office/drawing/2014/main" id="{8C516CC8-80AC-446C-A56E-9F54B72104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6314" y="4480038"/>
            <a:ext cx="12179371" cy="2377962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34000"/>
                </a:srgbClr>
              </a:gs>
            </a:gsLst>
            <a:lin ang="17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31874" y="4797188"/>
            <a:ext cx="6051236" cy="1241828"/>
          </a:xfrm>
        </p:spPr>
        <p:txBody>
          <a:bodyPr>
            <a:normAutofit/>
          </a:bodyPr>
          <a:lstStyle/>
          <a:p>
            <a:pPr algn="r"/>
            <a:endParaRPr lang="en-GB">
              <a:solidFill>
                <a:srgbClr val="FFFFFF"/>
              </a:solidFill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53947E58-F088-49F1-A3D1-DEA690192E8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6967085" y="1632660"/>
            <a:ext cx="6857572" cy="3592258"/>
          </a:xfrm>
          <a:prstGeom prst="rect">
            <a:avLst/>
          </a:prstGeom>
          <a:gradFill>
            <a:gsLst>
              <a:gs pos="0">
                <a:schemeClr val="accent1">
                  <a:lumMod val="75000"/>
                  <a:alpha val="50000"/>
                </a:schemeClr>
              </a:gs>
              <a:gs pos="99000">
                <a:srgbClr val="000000">
                  <a:alpha val="0"/>
                </a:srgb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Logo, company name&#10;&#10;Description automatically generated">
            <a:extLst>
              <a:ext uri="{FF2B5EF4-FFF2-40B4-BE49-F238E27FC236}">
                <a16:creationId xmlns:a16="http://schemas.microsoft.com/office/drawing/2014/main" id="{84B5064C-B284-47E0-BCFC-57ECA5EA214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65779" y="483474"/>
            <a:ext cx="3147848" cy="25277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0817581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40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60704C-3867-4088-B285-522686297CF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3038" y="2757482"/>
            <a:ext cx="10612190" cy="23876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378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FF467D-3160-4776-809D-3320F2BC997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01144" y="1725769"/>
            <a:ext cx="9646276" cy="49519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5494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8B195F5-81C0-4030-829A-3E870246B8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81069" y="2514593"/>
            <a:ext cx="9227713" cy="2701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2061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939D86F-8015-403A-9695-95EE5212D4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9713" y="1666861"/>
            <a:ext cx="9963994" cy="4283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87216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A8384FB5-9ADC-4DDC-881B-597D56F5B1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1199E1B1-A8C0-4FE8-A5A8-1CB41D69F8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2" y="0"/>
            <a:ext cx="12191998" cy="1575955"/>
          </a:xfrm>
          <a:prstGeom prst="rect">
            <a:avLst/>
          </a:prstGeom>
          <a:gradFill>
            <a:gsLst>
              <a:gs pos="0">
                <a:srgbClr val="000000">
                  <a:alpha val="96000"/>
                </a:srgbClr>
              </a:gs>
              <a:gs pos="100000">
                <a:schemeClr val="accent1">
                  <a:lumMod val="75000"/>
                </a:schemeClr>
              </a:gs>
            </a:gsLst>
            <a:lin ang="6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84A8DE83-DE75-4B41-9DB4-A7EC0B0DEC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8128856" cy="1575461"/>
          </a:xfrm>
          <a:prstGeom prst="rect">
            <a:avLst/>
          </a:prstGeom>
          <a:gradFill>
            <a:gsLst>
              <a:gs pos="0">
                <a:schemeClr val="accent1">
                  <a:alpha val="41000"/>
                </a:schemeClr>
              </a:gs>
              <a:gs pos="74000">
                <a:schemeClr val="accent1">
                  <a:lumMod val="60000"/>
                  <a:lumOff val="40000"/>
                  <a:alpha val="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7009A0A-BEF5-4EAC-AF15-E4F9F002E2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3" y="-1"/>
            <a:ext cx="12192002" cy="1574311"/>
          </a:xfrm>
          <a:prstGeom prst="rect">
            <a:avLst/>
          </a:prstGeom>
          <a:gradFill>
            <a:gsLst>
              <a:gs pos="0">
                <a:srgbClr val="000000">
                  <a:alpha val="63000"/>
                </a:srgbClr>
              </a:gs>
              <a:gs pos="78000">
                <a:schemeClr val="accent1">
                  <a:alpha val="15000"/>
                </a:schemeClr>
              </a:gs>
            </a:gsLst>
            <a:lin ang="156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CCF64CC-2986-4B64-98FC-ED32041A0A9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99713" y="248038"/>
            <a:ext cx="7063721" cy="1159200"/>
          </a:xfrm>
        </p:spPr>
        <p:txBody>
          <a:bodyPr anchor="ctr">
            <a:normAutofit/>
          </a:bodyPr>
          <a:lstStyle/>
          <a:p>
            <a:pPr algn="l"/>
            <a:r>
              <a:rPr lang="en-GB" sz="3700" dirty="0">
                <a:solidFill>
                  <a:srgbClr val="FFFFFF"/>
                </a:solidFill>
              </a:rPr>
              <a:t>Year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8B7E4B2-2784-46FE-B3DF-B8124B5F7B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499" y="390832"/>
            <a:ext cx="3233585" cy="873612"/>
          </a:xfrm>
        </p:spPr>
        <p:txBody>
          <a:bodyPr anchor="ctr">
            <a:normAutofit/>
          </a:bodyPr>
          <a:lstStyle/>
          <a:p>
            <a:pPr algn="l"/>
            <a:endParaRPr lang="en-GB" sz="2000">
              <a:solidFill>
                <a:srgbClr val="FFFFFF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10794DD-8FB5-4E3A-BFC3-26DC9FB2367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7279" y="1609711"/>
            <a:ext cx="9459532" cy="46107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87662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2452</TotalTime>
  <Words>17</Words>
  <Application>Microsoft Office PowerPoint</Application>
  <PresentationFormat>Widescreen</PresentationFormat>
  <Paragraphs>6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 Year 2 Spring Scheme of Learning</vt:lpstr>
      <vt:lpstr>Year 2</vt:lpstr>
      <vt:lpstr>Year 2</vt:lpstr>
      <vt:lpstr>Year 2</vt:lpstr>
      <vt:lpstr>Year 2</vt:lpstr>
      <vt:lpstr>Year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Upper Key Stage 2 (Years 5 and 6) Autumn Schemes of Learning</dc:title>
  <dc:creator>Ian Hudspith</dc:creator>
  <cp:lastModifiedBy>Ian Hudspith</cp:lastModifiedBy>
  <cp:revision>26</cp:revision>
  <dcterms:created xsi:type="dcterms:W3CDTF">2021-09-27T19:19:11Z</dcterms:created>
  <dcterms:modified xsi:type="dcterms:W3CDTF">2021-12-20T18:39:08Z</dcterms:modified>
</cp:coreProperties>
</file>