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2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5A9367-9FFD-4B84-9580-308AA80AC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44" y="2205146"/>
            <a:ext cx="11784169" cy="337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00DDB6-2C64-4888-9C50-6FD5BD322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611" y="2200266"/>
            <a:ext cx="9729989" cy="374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BCBAFD-83B2-4F5F-B277-36A073C06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86" y="2112135"/>
            <a:ext cx="11841227" cy="383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1746CD-14A7-423C-B8C5-F7F1C4BA4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780" y="2062152"/>
            <a:ext cx="9459533" cy="400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AF9BFD-7C7F-4729-B7D8-F7C245835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900" y="1728775"/>
            <a:ext cx="9549685" cy="458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</TotalTime>
  <Words>17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Year 2 Summer Scheme of Learning</vt:lpstr>
      <vt:lpstr>Year 2</vt:lpstr>
      <vt:lpstr>Year 2</vt:lpstr>
      <vt:lpstr>Year 2</vt:lpstr>
      <vt:lpstr>Year 2</vt:lpstr>
      <vt:lpstr>Year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28</cp:revision>
  <dcterms:created xsi:type="dcterms:W3CDTF">2021-09-27T19:19:11Z</dcterms:created>
  <dcterms:modified xsi:type="dcterms:W3CDTF">2022-04-12T14:33:16Z</dcterms:modified>
</cp:coreProperties>
</file>