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3 Autumn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0D7D891-4DC8-44EC-9703-5AD5CC3FF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946" y="2079938"/>
            <a:ext cx="10238705" cy="307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939F444-C3C6-4D91-90EF-DF09A4BA1F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474" y="1657336"/>
            <a:ext cx="10844012" cy="4679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1FE7194-A94D-4027-9662-35847A204E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156" y="1732207"/>
            <a:ext cx="10644388" cy="459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F8518F-CEFB-469B-9A68-515FAF787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75" y="1912513"/>
            <a:ext cx="11993649" cy="422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A4ACF16-128E-478C-9758-99B32A9F4F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369" y="1798069"/>
            <a:ext cx="10412569" cy="4538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D3FFCE8-663E-48E4-9C6C-A2192ABC1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18" y="1680918"/>
            <a:ext cx="11745964" cy="4069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37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2380</TotalTime>
  <Words>19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Year 3 Autumn Scheme of Learning</vt:lpstr>
      <vt:lpstr>Year 3</vt:lpstr>
      <vt:lpstr>Year 3</vt:lpstr>
      <vt:lpstr>Year 3</vt:lpstr>
      <vt:lpstr>Year 3</vt:lpstr>
      <vt:lpstr>Year 3</vt:lpstr>
      <vt:lpstr>Year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22</cp:revision>
  <dcterms:created xsi:type="dcterms:W3CDTF">2021-09-27T19:19:11Z</dcterms:created>
  <dcterms:modified xsi:type="dcterms:W3CDTF">2021-10-12T08:21:34Z</dcterms:modified>
</cp:coreProperties>
</file>