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8" r:id="rId5"/>
    <p:sldId id="265" r:id="rId6"/>
    <p:sldId id="266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3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3 Spring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57886F-13EC-4AFE-A9A7-419FA3B191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713" y="2795583"/>
            <a:ext cx="10942788" cy="2362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329E48-C7CA-40FD-913F-CA6383D360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7269" y="1976427"/>
            <a:ext cx="8460827" cy="3988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4932C8-1EDB-4A6F-80D3-F988738DE8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4152" y="2196662"/>
            <a:ext cx="9422524" cy="329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21B862-BF10-4C42-B7F5-E9DE7FB155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1904" y="2533643"/>
            <a:ext cx="9060288" cy="2836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6652BC-C8E6-4A77-8654-04B4AF509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886" y="1981189"/>
            <a:ext cx="9111803" cy="3898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337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ADE13B9-096B-4273-9CFE-0B79B53E4E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279" y="1809737"/>
            <a:ext cx="9987566" cy="4307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521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2391</TotalTime>
  <Words>19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Year 3 Spring Scheme of Learning</vt:lpstr>
      <vt:lpstr>Year 3</vt:lpstr>
      <vt:lpstr>Year 3</vt:lpstr>
      <vt:lpstr>Year 3</vt:lpstr>
      <vt:lpstr>Year 3</vt:lpstr>
      <vt:lpstr>Year 3</vt:lpstr>
      <vt:lpstr>Year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23</cp:revision>
  <dcterms:created xsi:type="dcterms:W3CDTF">2021-09-27T19:19:11Z</dcterms:created>
  <dcterms:modified xsi:type="dcterms:W3CDTF">2021-12-20T18:29:05Z</dcterms:modified>
</cp:coreProperties>
</file>