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8" r:id="rId5"/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3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Year 3 Summer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01EF972-DAEA-4083-B327-9475E00F2E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72" y="2172285"/>
            <a:ext cx="11484112" cy="364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7EE58D2-FF0B-4074-BB3C-3E98F8832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249" y="1911021"/>
            <a:ext cx="9311424" cy="4362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9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108FFDA-0AD3-414F-BE3B-F7B5E91938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885" y="2150355"/>
            <a:ext cx="9775064" cy="4256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21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AA1B53-306F-489D-931D-DA5329A02F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870" y="2105015"/>
            <a:ext cx="9517488" cy="3741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66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A1D1F0B-BD2E-4F13-BDE5-CD95CBCA11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113" y="1766875"/>
            <a:ext cx="10006884" cy="461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337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2397</TotalTime>
  <Words>17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 Year 3 Summer Scheme of Learning</vt:lpstr>
      <vt:lpstr>Year 3</vt:lpstr>
      <vt:lpstr>Year 3</vt:lpstr>
      <vt:lpstr>Year 3</vt:lpstr>
      <vt:lpstr>Year 3</vt:lpstr>
      <vt:lpstr>Year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Ian Hudspith</cp:lastModifiedBy>
  <cp:revision>25</cp:revision>
  <dcterms:created xsi:type="dcterms:W3CDTF">2021-09-27T19:19:11Z</dcterms:created>
  <dcterms:modified xsi:type="dcterms:W3CDTF">2022-04-13T11:09:45Z</dcterms:modified>
</cp:coreProperties>
</file>