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27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4 Autumn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EBDC43-EF4D-49FE-B259-AD6A95832E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745" y="1965142"/>
            <a:ext cx="10883461" cy="3184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F0F567A-D118-4269-A0CE-126CE38FE5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398" y="1652574"/>
            <a:ext cx="11004996" cy="4567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8C1238-AEE4-4FFD-9062-EBF7CBD24B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675" y="1933366"/>
            <a:ext cx="11812649" cy="299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5B9167-3087-402A-BD1B-77895832F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110" y="1822348"/>
            <a:ext cx="10972800" cy="4892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7E8B66-0C8F-403D-B059-92AA5C46A9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370" y="2100253"/>
            <a:ext cx="10509160" cy="4036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5D70AE-7261-4094-92B1-68D1E59655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709" y="1798070"/>
            <a:ext cx="10202581" cy="505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37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2370</TotalTime>
  <Words>19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Year 4 Autumn Scheme of Learning</vt:lpstr>
      <vt:lpstr>Year 4</vt:lpstr>
      <vt:lpstr>Year 4</vt:lpstr>
      <vt:lpstr>Year 4</vt:lpstr>
      <vt:lpstr>Year 4</vt:lpstr>
      <vt:lpstr>Year 4</vt:lpstr>
      <vt:lpstr>Year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20</cp:revision>
  <dcterms:created xsi:type="dcterms:W3CDTF">2021-09-27T19:19:11Z</dcterms:created>
  <dcterms:modified xsi:type="dcterms:W3CDTF">2021-10-12T08:11:34Z</dcterms:modified>
</cp:coreProperties>
</file>