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4 Spring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AF7F33-9438-46D7-B31B-D6E29B242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885" y="2781295"/>
            <a:ext cx="10882647" cy="254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D9F3B8-E0D5-4F77-90B7-96D002236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4303" y="1966901"/>
            <a:ext cx="9175531" cy="391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255B49-990C-4E0F-A33A-9A6CDB5B0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81" y="2285840"/>
            <a:ext cx="11736438" cy="228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4C1204-A97F-4947-AA41-8652EF5A86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237" y="2838445"/>
            <a:ext cx="8957256" cy="197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2710FB-E623-4B17-B6FD-C983520F1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289" y="1685912"/>
            <a:ext cx="9659007" cy="406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F55516-E58F-4B18-AED1-67263D45B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29" y="2033752"/>
            <a:ext cx="10448762" cy="400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0BCA9E-3028-4CA3-9B70-57BE35C5A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356" y="1957376"/>
            <a:ext cx="9845898" cy="401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377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2376</TotalTime>
  <Words>21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Year 4 Spring Scheme of Learning</vt:lpstr>
      <vt:lpstr>Year 4</vt:lpstr>
      <vt:lpstr>Year 4</vt:lpstr>
      <vt:lpstr>Year 4</vt:lpstr>
      <vt:lpstr>Year 4</vt:lpstr>
      <vt:lpstr>Year 4</vt:lpstr>
      <vt:lpstr>Year 4</vt:lpstr>
      <vt:lpstr>Year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22</cp:revision>
  <dcterms:created xsi:type="dcterms:W3CDTF">2021-09-27T19:19:11Z</dcterms:created>
  <dcterms:modified xsi:type="dcterms:W3CDTF">2021-12-20T11:42:46Z</dcterms:modified>
</cp:coreProperties>
</file>