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7" r:id="rId5"/>
    <p:sldId id="268" r:id="rId6"/>
    <p:sldId id="265" r:id="rId7"/>
    <p:sldId id="266" r:id="rId8"/>
    <p:sldId id="26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3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4F03C-54BE-41F8-A5B2-7A1494B84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08C2CF-0308-40ED-9756-9DD8CE9F8C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0975DF-7CE4-40DB-B59E-F61E1EC9F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13/04/2022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E96DC7-9024-4582-B9AF-E3EA70A65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BACBB-D5CA-41F5-951A-BE6A74696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992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B5090-C5B3-49A2-9C25-817B0A6A2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37C161-C4B1-43C7-905B-D840838005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DF8923-A043-42CC-ABB9-14BB19664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13/04/2022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A8482-B12B-4CED-A840-4753044A8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91ABAE-59AD-49EE-81DD-473C3DB38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008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0A82FC-72EE-4694-B92F-2BB5A69A44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98089D-26DA-4553-903A-B707FF0367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1E9A1F-65B3-421D-9F7A-B9B179891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13/04/2022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D49377-4092-4472-97B7-BA633F848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458547-2155-415F-86C5-C1F7869F2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470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35ED9-8EFA-48EB-9703-5A20C36A6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99AF5-EB10-4D05-8199-4F535CED7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493085-B196-4941-B729-C45FF22B9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13/04/2022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2B9496-F98D-4A21-81EE-B50541F57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D1FDD-760E-4646-A5D8-F857391E3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206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8C7B7-9E75-440B-96AC-0453B952E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EB22BA-7B38-4A4F-96A5-B184B884E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925E53-D0D2-43CA-9FDE-2110529F5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13/04/2022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717A44-F59E-4767-8F84-49EF31988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FB57E9-8448-4EB4-9A2A-25CE71B7C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879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9D900-F299-4D15-B11A-F920623B5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FB8C7-5B55-47BC-BA24-C246A4833D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17EF66-FE5C-41D6-9C63-B1C1AC8734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639223-FBAD-48D0-9A09-B4BC90FB0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13/04/2022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6A6C57-A358-4011-94AB-CC3D0B6AA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A9FEF5-4A9F-4602-ABDC-1220ED11A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276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C108E-E66A-4E79-9C74-91016995B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D8E5B2-4679-4B6D-B538-1C9B8871EF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6E0AAE-14BE-4ADD-A464-7ADA293953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92CD0-F3C7-4DDD-BE4C-FAE6856A04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5640EB-D446-4D0B-AEDB-1CDE3B5682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09671-7D56-4DDA-81EC-5D8C20737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13/04/2022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AE73AC-F4EA-47EB-9A2E-A3F7DF4D6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8FBC22-0AA2-48D6-A5F8-D9C9E3CE3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165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2FAC2-6F5C-415E-8386-FBADD6E55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A433A9-5903-4F76-8601-08BC3BF65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13/04/2022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196CFE-3CCC-4382-BB03-4369B8AE2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4726CD-C79B-4033-B864-AE4624A5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290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32C51-EEA5-40CD-9B0C-E862430B4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13/04/2022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4583D9-643F-49D8-BC55-44DD60875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79659C-216E-4EE1-9526-FB02A792B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648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D66DB-4BA0-4904-A116-3CDF86A3C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7F77B-C8D9-43E4-9AB1-0199B0FEF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B2ED54-9C1B-499B-AFD3-1AE887C62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2E79E8-A0B2-4EC3-AE0A-4016E7552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13/04/2022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088F9B-60E6-49AD-9B72-916A2CF4B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B98DFF-A1B1-4B0C-A531-923A13EF7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80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8AA98-856D-4275-97F5-67231FDC8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A2DD1B-9360-4502-AB4D-B2A6BEB2EF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F568DB-8FA8-4755-A1FE-A710FA4157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507207-71B5-4763-BDAB-E560CA25F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13/04/2022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8F39FF-2D80-4578-837C-2E861094E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C62033-7E08-4128-A9C0-E757787BD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688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84D1C0-979C-49B8-A849-5E2D5670E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EDC1A7-CCB9-4226-AE51-C62FEE3EF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BC6909-B185-4E45-9BBD-9AE23580C1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95563-73F0-4868-ABE8-51350BA70BDB}" type="datetimeFigureOut">
              <a:rPr lang="en-GB" smtClean="0"/>
              <a:t>13/04/2022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628973-3940-48EE-A160-C84E467A25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37F898-010C-4709-8775-8B3CD6F9B5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706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r>
              <a:rPr lang="en-GB" sz="4800" dirty="0">
                <a:solidFill>
                  <a:srgbClr val="FFFFFF"/>
                </a:solidFill>
              </a:rPr>
              <a:t> Year 4 Summer Scheme of Learning</a:t>
            </a:r>
          </a:p>
        </p:txBody>
      </p:sp>
      <p:sp>
        <p:nvSpPr>
          <p:cNvPr id="26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endParaRPr lang="en-GB">
              <a:solidFill>
                <a:srgbClr val="FFFFFF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Logo, company name&#10;&#10;Description automatically generated">
            <a:extLst>
              <a:ext uri="{FF2B5EF4-FFF2-40B4-BE49-F238E27FC236}">
                <a16:creationId xmlns:a16="http://schemas.microsoft.com/office/drawing/2014/main" id="{84B5064C-B284-47E0-BCFC-57ECA5EA21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5779" y="483474"/>
            <a:ext cx="3147848" cy="2527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175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4000" dirty="0">
                <a:solidFill>
                  <a:srgbClr val="FFFFFF"/>
                </a:solidFill>
              </a:rPr>
              <a:t>Year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4D0CF27-B34B-4199-8005-9CA99B4CB5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092" y="2182413"/>
            <a:ext cx="11674699" cy="3452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378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78E300E-E731-431E-9268-18146FC6D7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713" y="2352666"/>
            <a:ext cx="10537104" cy="3610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494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92F4186-81B7-49BE-883B-BCE81BDF8A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9325" y="2233604"/>
            <a:ext cx="10154990" cy="361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06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E2F3B7F-F765-421B-9A99-2C502F6057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733" y="2195503"/>
            <a:ext cx="10670146" cy="3754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721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A79FCDF-3C93-40DA-A785-89939A3255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5915" y="2757482"/>
            <a:ext cx="10567116" cy="2645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766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CFCB3BC-B3B4-4699-A549-3F7CE4FAD9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476" y="1762113"/>
            <a:ext cx="10270901" cy="4393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3374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E503FAF-974B-4F32-8525-CEEB62DCF2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9325" y="2771770"/>
            <a:ext cx="10438326" cy="2624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3772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2382</TotalTime>
  <Words>21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 Year 4 Summer Scheme of Learning</vt:lpstr>
      <vt:lpstr>Year 4</vt:lpstr>
      <vt:lpstr>Year 4</vt:lpstr>
      <vt:lpstr>Year 4</vt:lpstr>
      <vt:lpstr>Year 4</vt:lpstr>
      <vt:lpstr>Year 4</vt:lpstr>
      <vt:lpstr>Year 4</vt:lpstr>
      <vt:lpstr>Year 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Upper Key Stage 2 (Years 5 and 6) Autumn Schemes of Learning</dc:title>
  <dc:creator>Ian Hudspith</dc:creator>
  <cp:lastModifiedBy>Ian Hudspith</cp:lastModifiedBy>
  <cp:revision>24</cp:revision>
  <dcterms:created xsi:type="dcterms:W3CDTF">2021-09-27T19:19:11Z</dcterms:created>
  <dcterms:modified xsi:type="dcterms:W3CDTF">2022-04-13T11:16:57Z</dcterms:modified>
</cp:coreProperties>
</file>