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7" r:id="rId5"/>
    <p:sldId id="268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91" d="100"/>
          <a:sy n="91" d="100"/>
        </p:scale>
        <p:origin x="63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Year 5 Spring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598BE40-8DAA-4409-977B-8A0468E503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293" y="2757482"/>
            <a:ext cx="10947042" cy="2142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B8A82E-05D3-4D62-84FB-A51B4976C9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362" y="1923393"/>
            <a:ext cx="11697276" cy="4729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9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7AA484-76E4-447F-BEFC-DCEBF53335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7517" y="2007476"/>
            <a:ext cx="9569669" cy="416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A1A7F3-BB35-4797-9D4F-69FF25353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203" y="1828788"/>
            <a:ext cx="10148552" cy="4230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2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1DFB3B1-38E5-483B-912E-3BCB07722D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0085" y="1995477"/>
            <a:ext cx="9408016" cy="3864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66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2377</TotalTime>
  <Words>17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 Year 5 Spring Scheme of Learning</vt:lpstr>
      <vt:lpstr>Year 5</vt:lpstr>
      <vt:lpstr>Year 5</vt:lpstr>
      <vt:lpstr>Year 5</vt:lpstr>
      <vt:lpstr>Year 5</vt:lpstr>
      <vt:lpstr>Year 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Ian Hudspith</cp:lastModifiedBy>
  <cp:revision>22</cp:revision>
  <dcterms:created xsi:type="dcterms:W3CDTF">2021-09-27T19:19:11Z</dcterms:created>
  <dcterms:modified xsi:type="dcterms:W3CDTF">2021-12-20T11:35:19Z</dcterms:modified>
</cp:coreProperties>
</file>