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  <p:sldId id="266" r:id="rId8"/>
    <p:sldId id="40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09/10/2021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6 Autumn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76EB692-0DD3-4176-AAEC-A4576C0764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642" y="2643182"/>
            <a:ext cx="10129234" cy="250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A3095F-3F58-4C21-828E-209F4A068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991" y="1965142"/>
            <a:ext cx="11946017" cy="38168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88CCBC3-C277-4BDA-AE6A-EC236BBA20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0231" y="1822348"/>
            <a:ext cx="11088710" cy="464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899277-16B7-417B-90AD-49899298BA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868" y="1899634"/>
            <a:ext cx="10625070" cy="4623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6DA6925-6E88-42C8-9FEC-2BA88B3F11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14" y="1880315"/>
            <a:ext cx="10710968" cy="4346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880E4D0-8F9B-47DD-84C9-2B223EC56F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276" y="2243129"/>
            <a:ext cx="10599313" cy="3507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3374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0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2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>
                <a:solidFill>
                  <a:srgbClr val="FFFFFF"/>
                </a:solidFill>
              </a:rPr>
              <a:t>Year 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F5318E9-4BC1-4A70-9B47-A9AEF802C2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225" y="3017141"/>
            <a:ext cx="11327549" cy="235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25556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2361</TotalTime>
  <Words>21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 Year 6 Autumn Scheme of Learning</vt:lpstr>
      <vt:lpstr>Year 6</vt:lpstr>
      <vt:lpstr>Year 6</vt:lpstr>
      <vt:lpstr>Year 6</vt:lpstr>
      <vt:lpstr>Year 6</vt:lpstr>
      <vt:lpstr>Year 6</vt:lpstr>
      <vt:lpstr>Year 6</vt:lpstr>
      <vt:lpstr>Year 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18</cp:revision>
  <dcterms:created xsi:type="dcterms:W3CDTF">2021-09-27T19:19:11Z</dcterms:created>
  <dcterms:modified xsi:type="dcterms:W3CDTF">2021-10-09T08:20:30Z</dcterms:modified>
</cp:coreProperties>
</file>