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  <p:sldId id="40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6 Spring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DFABF9-5FFE-4B83-BDBF-940DB4B69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745" y="2776532"/>
            <a:ext cx="10305393" cy="2368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588329-B8F4-4177-99B1-AEFE1593E0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451" y="1828788"/>
            <a:ext cx="8860664" cy="443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DC9AB0-1E74-45A1-B433-F113AD1B3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527" y="2409817"/>
            <a:ext cx="8319752" cy="298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41C7BC-08E7-45C4-B8DB-AECBF6817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918" y="1957376"/>
            <a:ext cx="8667482" cy="374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D6D3D2-14A3-4533-BD2F-FA21484F5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935" y="2705094"/>
            <a:ext cx="8551572" cy="225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497E62-C9F5-460C-9D12-3B42F0911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238" y="2114540"/>
            <a:ext cx="8879982" cy="357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D20284-B4B4-4FC5-8082-1D8C282BF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8874" y="2409817"/>
            <a:ext cx="8564450" cy="3327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555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2371</TotalTime>
  <Words>21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Year 6 Spring Scheme of Learning</vt:lpstr>
      <vt:lpstr>Year 6</vt:lpstr>
      <vt:lpstr>Year 6</vt:lpstr>
      <vt:lpstr>Year 6</vt:lpstr>
      <vt:lpstr>Year 6</vt:lpstr>
      <vt:lpstr>Year 6</vt:lpstr>
      <vt:lpstr>Year 6</vt:lpstr>
      <vt:lpstr>Year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20</cp:revision>
  <dcterms:created xsi:type="dcterms:W3CDTF">2021-09-27T19:19:11Z</dcterms:created>
  <dcterms:modified xsi:type="dcterms:W3CDTF">2021-12-20T09:42:05Z</dcterms:modified>
</cp:coreProperties>
</file>