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6 Summer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B1E2A6-7F05-437F-A800-FE3C8BDC18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182" y="2181215"/>
            <a:ext cx="11639635" cy="334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7DE912-3295-409F-B1C4-EE48C788FB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524" y="2219315"/>
            <a:ext cx="9574924" cy="3477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DBB7F0-A40E-4A0D-8D5C-E06745252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972" y="2107309"/>
            <a:ext cx="10468304" cy="4114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2375</TotalTime>
  <Words>13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Year 6 Summer Scheme of Learning</vt:lpstr>
      <vt:lpstr>Year 6</vt:lpstr>
      <vt:lpstr>Year 6</vt:lpstr>
      <vt:lpstr>Year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21</cp:revision>
  <dcterms:created xsi:type="dcterms:W3CDTF">2021-09-27T19:19:11Z</dcterms:created>
  <dcterms:modified xsi:type="dcterms:W3CDTF">2022-04-13T15:34:39Z</dcterms:modified>
</cp:coreProperties>
</file>