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720263" cy="176403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000000"/>
          </p15:clr>
        </p15:guide>
        <p15:guide id="2" pos="3061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iVr3MYJtMX7avdNkkZ/0UZ/rZ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2052" y="150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e961b269a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e961b269ab_0_3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e961b269ab_0_36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e961b269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e961b269ab_0_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e961b269ab_0_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961b269a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e961b269ab_0_6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e961b269ab_0_6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961b269a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e961b269ab_0_12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2e961b269ab_0_12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961b269a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e961b269ab_0_18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2e961b269ab_0_18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961b269a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e961b269ab_0_24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2e961b269ab_0_24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961b269a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e961b269ab_0_30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2e961b269ab_0_30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76"/>
              <a:buFont typeface="Arial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hyperlink" Target="https://www.staidanscatholicacademy.co.uk/literacy-strategy-2021-22/st-aidans-bookshelf-2/" TargetMode="External"/><Relationship Id="rId47" Type="http://schemas.openxmlformats.org/officeDocument/2006/relationships/image" Target="../media/image43.png"/><Relationship Id="rId50" Type="http://schemas.openxmlformats.org/officeDocument/2006/relationships/image" Target="../media/image45.png"/><Relationship Id="rId55" Type="http://schemas.openxmlformats.org/officeDocument/2006/relationships/image" Target="../media/image50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54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1.png"/><Relationship Id="rId53" Type="http://schemas.openxmlformats.org/officeDocument/2006/relationships/image" Target="../media/image48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0.png"/><Relationship Id="rId52" Type="http://schemas.openxmlformats.org/officeDocument/2006/relationships/image" Target="../media/image4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hyperlink" Target="https://st-anthonys-academy.com/reading/reading-canon/" TargetMode="External"/><Relationship Id="rId48" Type="http://schemas.openxmlformats.org/officeDocument/2006/relationships/hyperlink" Target="https://www.booksfortopics.com/booklists/topics/eyfs-topics/" TargetMode="External"/><Relationship Id="rId56" Type="http://schemas.openxmlformats.org/officeDocument/2006/relationships/image" Target="../media/image51.png"/><Relationship Id="rId8" Type="http://schemas.openxmlformats.org/officeDocument/2006/relationships/image" Target="../media/image6.png"/><Relationship Id="rId51" Type="http://schemas.openxmlformats.org/officeDocument/2006/relationships/image" Target="../media/image46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452855" y="7937"/>
            <a:ext cx="8546011" cy="16439057"/>
            <a:chOff x="465331" y="7016"/>
            <a:chExt cx="8546011" cy="16439057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465332" y="7016"/>
              <a:ext cx="8546011" cy="16439057"/>
              <a:chOff x="465331" y="7016"/>
              <a:chExt cx="8546011" cy="16439057"/>
            </a:xfrm>
          </p:grpSpPr>
          <p:sp>
            <p:nvSpPr>
              <p:cNvPr id="91" name="Google Shape;91;p1"/>
              <p:cNvSpPr/>
              <p:nvPr/>
            </p:nvSpPr>
            <p:spPr>
              <a:xfrm rot="5400000" flipH="1">
                <a:off x="6614405" y="7484609"/>
                <a:ext cx="2601000" cy="1803000"/>
              </a:xfrm>
              <a:prstGeom prst="blockArc">
                <a:avLst>
                  <a:gd name="adj1" fmla="val 10085545"/>
                  <a:gd name="adj2" fmla="val 21592566"/>
                  <a:gd name="adj3" fmla="val 31364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2274892" y="9200653"/>
                <a:ext cx="5776378" cy="603814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 rot="-5400000">
                <a:off x="993462" y="9333846"/>
                <a:ext cx="2562900" cy="2289300"/>
              </a:xfrm>
              <a:prstGeom prst="blockArc">
                <a:avLst>
                  <a:gd name="adj1" fmla="val 10726998"/>
                  <a:gd name="adj2" fmla="val 488960"/>
                  <a:gd name="adj3" fmla="val 25382"/>
                </a:avLst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702464" y="13556376"/>
                <a:ext cx="2780700" cy="2372400"/>
              </a:xfrm>
              <a:prstGeom prst="blockArc">
                <a:avLst>
                  <a:gd name="adj1" fmla="val 10794188"/>
                  <a:gd name="adj2" fmla="val 385187"/>
                  <a:gd name="adj3" fmla="val 26423"/>
                </a:avLst>
              </a:pr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>
                <a:off x="2167733" y="15522198"/>
                <a:ext cx="6361500" cy="6108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 rot="5400000" flipH="1">
                <a:off x="6401342" y="11377928"/>
                <a:ext cx="2847600" cy="2372400"/>
              </a:xfrm>
              <a:prstGeom prst="blockArc">
                <a:avLst>
                  <a:gd name="adj1" fmla="val 10534370"/>
                  <a:gd name="adj2" fmla="val 262277"/>
                  <a:gd name="adj3" fmla="val 28610"/>
                </a:avLst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2167734" y="13352216"/>
                <a:ext cx="5841900" cy="6219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2032661" y="11131054"/>
                <a:ext cx="5841600" cy="6951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-5400000">
                <a:off x="477632" y="4671902"/>
                <a:ext cx="2984700" cy="3009300"/>
              </a:xfrm>
              <a:prstGeom prst="blockArc">
                <a:avLst>
                  <a:gd name="adj1" fmla="val 10390161"/>
                  <a:gd name="adj2" fmla="val 708232"/>
                  <a:gd name="adj3" fmla="val 20612"/>
                </a:avLst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 rot="5400000" flipH="1">
                <a:off x="5811775" y="2847450"/>
                <a:ext cx="2847600" cy="20193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2114175" y="4676725"/>
                <a:ext cx="5261400" cy="6051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2155051" y="2459525"/>
                <a:ext cx="5653200" cy="629400"/>
              </a:xfrm>
              <a:prstGeom prst="rect">
                <a:avLst/>
              </a:prstGeom>
              <a:solidFill>
                <a:srgbClr val="E709E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 rot="5400000">
                <a:off x="2036193" y="241261"/>
                <a:ext cx="938400" cy="735900"/>
              </a:xfrm>
              <a:prstGeom prst="triangle">
                <a:avLst>
                  <a:gd name="adj" fmla="val 50000"/>
                </a:avLst>
              </a:prstGeom>
              <a:solidFill>
                <a:srgbClr val="E709E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 rot="-5400000" flipH="1">
                <a:off x="863575" y="664975"/>
                <a:ext cx="2847600" cy="1990800"/>
              </a:xfrm>
              <a:prstGeom prst="blockArc">
                <a:avLst>
                  <a:gd name="adj1" fmla="val 10800000"/>
                  <a:gd name="adj2" fmla="val 92052"/>
                  <a:gd name="adj3" fmla="val 28919"/>
                </a:avLst>
              </a:prstGeom>
              <a:solidFill>
                <a:srgbClr val="E709E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1928756" y="7062795"/>
                <a:ext cx="6011400" cy="6051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6" name="Google Shape;106;p1"/>
              <p:cNvGrpSpPr/>
              <p:nvPr/>
            </p:nvGrpSpPr>
            <p:grpSpPr>
              <a:xfrm>
                <a:off x="7612682" y="2287656"/>
                <a:ext cx="1215000" cy="1305000"/>
                <a:chOff x="7612682" y="2287656"/>
                <a:chExt cx="1215000" cy="1305000"/>
              </a:xfrm>
            </p:grpSpPr>
            <p:sp>
              <p:nvSpPr>
                <p:cNvPr id="107" name="Google Shape;107;p1"/>
                <p:cNvSpPr/>
                <p:nvPr/>
              </p:nvSpPr>
              <p:spPr>
                <a:xfrm>
                  <a:off x="7612682" y="2287656"/>
                  <a:ext cx="1215000" cy="1305000"/>
                </a:xfrm>
                <a:prstGeom prst="ellipse">
                  <a:avLst/>
                </a:prstGeom>
                <a:solidFill>
                  <a:srgbClr val="E709E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1"/>
                <p:cNvSpPr/>
                <p:nvPr/>
              </p:nvSpPr>
              <p:spPr>
                <a:xfrm>
                  <a:off x="7799636" y="2488441"/>
                  <a:ext cx="841200" cy="90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1"/>
                <p:cNvSpPr txBox="1"/>
                <p:nvPr/>
              </p:nvSpPr>
              <p:spPr>
                <a:xfrm>
                  <a:off x="7824006" y="2596412"/>
                  <a:ext cx="841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Year 6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" name="Google Shape;110;p1"/>
              <p:cNvGrpSpPr/>
              <p:nvPr/>
            </p:nvGrpSpPr>
            <p:grpSpPr>
              <a:xfrm>
                <a:off x="7247429" y="8580484"/>
                <a:ext cx="1215000" cy="1305000"/>
                <a:chOff x="7247429" y="8580484"/>
                <a:chExt cx="1215000" cy="1305000"/>
              </a:xfrm>
            </p:grpSpPr>
            <p:sp>
              <p:nvSpPr>
                <p:cNvPr id="111" name="Google Shape;111;p1"/>
                <p:cNvSpPr/>
                <p:nvPr/>
              </p:nvSpPr>
              <p:spPr>
                <a:xfrm>
                  <a:off x="7247429" y="8580484"/>
                  <a:ext cx="1215000" cy="1305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1"/>
                <p:cNvSpPr/>
                <p:nvPr/>
              </p:nvSpPr>
              <p:spPr>
                <a:xfrm>
                  <a:off x="7447145" y="8783309"/>
                  <a:ext cx="841200" cy="90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1"/>
                <p:cNvSpPr txBox="1"/>
                <p:nvPr/>
              </p:nvSpPr>
              <p:spPr>
                <a:xfrm>
                  <a:off x="7456071" y="8845415"/>
                  <a:ext cx="841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Year 4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4" name="Google Shape;114;p1"/>
              <p:cNvGrpSpPr/>
              <p:nvPr/>
            </p:nvGrpSpPr>
            <p:grpSpPr>
              <a:xfrm>
                <a:off x="1840269" y="10742941"/>
                <a:ext cx="1215000" cy="1305000"/>
                <a:chOff x="1246863" y="10727222"/>
                <a:chExt cx="1215000" cy="1305000"/>
              </a:xfrm>
            </p:grpSpPr>
            <p:sp>
              <p:nvSpPr>
                <p:cNvPr id="115" name="Google Shape;115;p1"/>
                <p:cNvSpPr/>
                <p:nvPr/>
              </p:nvSpPr>
              <p:spPr>
                <a:xfrm>
                  <a:off x="1246863" y="10727222"/>
                  <a:ext cx="1215000" cy="1305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1"/>
                <p:cNvSpPr/>
                <p:nvPr/>
              </p:nvSpPr>
              <p:spPr>
                <a:xfrm>
                  <a:off x="1433817" y="10928006"/>
                  <a:ext cx="841200" cy="90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17;p1"/>
                <p:cNvSpPr txBox="1"/>
                <p:nvPr/>
              </p:nvSpPr>
              <p:spPr>
                <a:xfrm>
                  <a:off x="1465237" y="11062143"/>
                  <a:ext cx="841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Year 3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8" name="Google Shape;118;p1"/>
              <p:cNvGrpSpPr/>
              <p:nvPr/>
            </p:nvGrpSpPr>
            <p:grpSpPr>
              <a:xfrm>
                <a:off x="7375481" y="12951587"/>
                <a:ext cx="1215000" cy="1305000"/>
                <a:chOff x="7375481" y="12951587"/>
                <a:chExt cx="1215000" cy="1305000"/>
              </a:xfrm>
            </p:grpSpPr>
            <p:sp>
              <p:nvSpPr>
                <p:cNvPr id="119" name="Google Shape;119;p1"/>
                <p:cNvSpPr/>
                <p:nvPr/>
              </p:nvSpPr>
              <p:spPr>
                <a:xfrm>
                  <a:off x="7375481" y="12951587"/>
                  <a:ext cx="1215000" cy="1305000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1"/>
                <p:cNvSpPr/>
                <p:nvPr/>
              </p:nvSpPr>
              <p:spPr>
                <a:xfrm>
                  <a:off x="7544650" y="13152119"/>
                  <a:ext cx="841200" cy="90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1"/>
                <p:cNvSpPr txBox="1"/>
                <p:nvPr/>
              </p:nvSpPr>
              <p:spPr>
                <a:xfrm>
                  <a:off x="7551983" y="13233448"/>
                  <a:ext cx="841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Year 2 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2" name="Google Shape;122;p1"/>
              <p:cNvGrpSpPr/>
              <p:nvPr/>
            </p:nvGrpSpPr>
            <p:grpSpPr>
              <a:xfrm>
                <a:off x="1312692" y="15141072"/>
                <a:ext cx="1215000" cy="1305000"/>
                <a:chOff x="1312692" y="15141072"/>
                <a:chExt cx="1215000" cy="1305000"/>
              </a:xfrm>
            </p:grpSpPr>
            <p:sp>
              <p:nvSpPr>
                <p:cNvPr id="123" name="Google Shape;123;p1"/>
                <p:cNvSpPr/>
                <p:nvPr/>
              </p:nvSpPr>
              <p:spPr>
                <a:xfrm>
                  <a:off x="1312692" y="15141072"/>
                  <a:ext cx="1215000" cy="1305000"/>
                </a:xfrm>
                <a:prstGeom prst="ellipse">
                  <a:avLst/>
                </a:prstGeom>
                <a:solidFill>
                  <a:srgbClr val="FF9900"/>
                </a:solidFill>
                <a:ln w="9525" cap="flat" cmpd="sng">
                  <a:solidFill>
                    <a:srgbClr val="92D05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1"/>
                <p:cNvSpPr/>
                <p:nvPr/>
              </p:nvSpPr>
              <p:spPr>
                <a:xfrm>
                  <a:off x="1507927" y="15311020"/>
                  <a:ext cx="841200" cy="90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1"/>
                <p:cNvSpPr txBox="1"/>
                <p:nvPr/>
              </p:nvSpPr>
              <p:spPr>
                <a:xfrm>
                  <a:off x="1531314" y="15450439"/>
                  <a:ext cx="841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Year 1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6" name="Google Shape;126;p1"/>
              <p:cNvGrpSpPr/>
              <p:nvPr/>
            </p:nvGrpSpPr>
            <p:grpSpPr>
              <a:xfrm>
                <a:off x="7707513" y="15141073"/>
                <a:ext cx="1215000" cy="1305000"/>
                <a:chOff x="7707513" y="15141073"/>
                <a:chExt cx="1215000" cy="1305000"/>
              </a:xfrm>
            </p:grpSpPr>
            <p:sp>
              <p:nvSpPr>
                <p:cNvPr id="127" name="Google Shape;127;p1"/>
                <p:cNvSpPr/>
                <p:nvPr/>
              </p:nvSpPr>
              <p:spPr>
                <a:xfrm>
                  <a:off x="7707513" y="15141073"/>
                  <a:ext cx="1215000" cy="1305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1"/>
                <p:cNvSpPr/>
                <p:nvPr/>
              </p:nvSpPr>
              <p:spPr>
                <a:xfrm>
                  <a:off x="7891733" y="15324542"/>
                  <a:ext cx="841200" cy="90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1"/>
                <p:cNvSpPr txBox="1"/>
                <p:nvPr/>
              </p:nvSpPr>
              <p:spPr>
                <a:xfrm>
                  <a:off x="7783950" y="15574877"/>
                  <a:ext cx="10905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GB" sz="2000" b="1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EYFS</a:t>
                  </a:r>
                  <a:endParaRPr sz="20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0" name="Google Shape;130;p1"/>
              <p:cNvGrpSpPr/>
              <p:nvPr/>
            </p:nvGrpSpPr>
            <p:grpSpPr>
              <a:xfrm>
                <a:off x="2849196" y="7016"/>
                <a:ext cx="1215000" cy="1305000"/>
                <a:chOff x="8312982" y="2445409"/>
                <a:chExt cx="1215000" cy="1305000"/>
              </a:xfrm>
            </p:grpSpPr>
            <p:sp>
              <p:nvSpPr>
                <p:cNvPr id="131" name="Google Shape;131;p1"/>
                <p:cNvSpPr/>
                <p:nvPr/>
              </p:nvSpPr>
              <p:spPr>
                <a:xfrm>
                  <a:off x="8312982" y="2445409"/>
                  <a:ext cx="1215000" cy="1305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1"/>
                <p:cNvSpPr/>
                <p:nvPr/>
              </p:nvSpPr>
              <p:spPr>
                <a:xfrm>
                  <a:off x="8499936" y="2646194"/>
                  <a:ext cx="841200" cy="9033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155"/>
                    <a:buFont typeface="Arial"/>
                    <a:buNone/>
                  </a:pPr>
                  <a:endParaRPr sz="2155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1"/>
                <p:cNvSpPr txBox="1"/>
                <p:nvPr/>
              </p:nvSpPr>
              <p:spPr>
                <a:xfrm>
                  <a:off x="8393503" y="2861721"/>
                  <a:ext cx="1054500" cy="52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GB" sz="1400" b="1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Secondary School</a:t>
                  </a:r>
                  <a:endParaRPr sz="14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4" name="Google Shape;134;p1"/>
            <p:cNvGrpSpPr/>
            <p:nvPr/>
          </p:nvGrpSpPr>
          <p:grpSpPr>
            <a:xfrm>
              <a:off x="1231926" y="4415122"/>
              <a:ext cx="1215000" cy="1305000"/>
              <a:chOff x="1231926" y="4415122"/>
              <a:chExt cx="1215000" cy="1305000"/>
            </a:xfrm>
          </p:grpSpPr>
          <p:sp>
            <p:nvSpPr>
              <p:cNvPr id="135" name="Google Shape;135;p1"/>
              <p:cNvSpPr/>
              <p:nvPr/>
            </p:nvSpPr>
            <p:spPr>
              <a:xfrm>
                <a:off x="1231926" y="4415122"/>
                <a:ext cx="1215000" cy="1305000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1418880" y="4615906"/>
                <a:ext cx="841200" cy="903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55"/>
                  <a:buFont typeface="Arial"/>
                  <a:buNone/>
                </a:pPr>
                <a:endParaRPr sz="2155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"/>
              <p:cNvSpPr txBox="1"/>
              <p:nvPr/>
            </p:nvSpPr>
            <p:spPr>
              <a:xfrm>
                <a:off x="1398637" y="4715621"/>
                <a:ext cx="84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GB" sz="20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Year 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" name="Google Shape;138;p1"/>
          <p:cNvSpPr txBox="1"/>
          <p:nvPr/>
        </p:nvSpPr>
        <p:spPr>
          <a:xfrm>
            <a:off x="1636484" y="15255473"/>
            <a:ext cx="84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5613303" y="257865"/>
            <a:ext cx="4023840" cy="1631175"/>
          </a:xfrm>
          <a:prstGeom prst="rect">
            <a:avLst/>
          </a:prstGeom>
          <a:solidFill>
            <a:srgbClr val="FFD966"/>
          </a:solidFill>
          <a:ln w="5715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St Mary’s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Reading Canon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Curriculum Pathway</a:t>
            </a:r>
            <a:endParaRPr/>
          </a:p>
        </p:txBody>
      </p:sp>
      <p:pic>
        <p:nvPicPr>
          <p:cNvPr id="140" name="Google Shape;140;p1" descr="Magnifying Glass PNG Transparent Images | PNG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3967" y="33764247"/>
            <a:ext cx="90791" cy="93631"/>
          </a:xfrm>
          <a:prstGeom prst="rect">
            <a:avLst/>
          </a:prstGeom>
          <a:solidFill>
            <a:srgbClr val="FFC1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p1" descr="Blog 5: Charles Darwin's Theory of Evolution | Science Amino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 descr="Blog 5: Charles Darwin's Theory of Evolution | Science Amino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 descr="Blog 5: Charles Darwin's Theory of Evolution | Science Amino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 descr="What The Mayans Ate Before They Randomly Disappeared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 descr="Romans and Anglo-Saxons | ESOL Nexus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2604" y="583983"/>
            <a:ext cx="598612" cy="86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6992" y="1993824"/>
            <a:ext cx="911345" cy="138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64936" y="1979142"/>
            <a:ext cx="940253" cy="138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31597" y="1996467"/>
            <a:ext cx="851568" cy="1317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68111" y="1973294"/>
            <a:ext cx="876535" cy="1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27235" y="1988832"/>
            <a:ext cx="878490" cy="134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60369" y="1991765"/>
            <a:ext cx="839601" cy="130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61141" y="600895"/>
            <a:ext cx="809527" cy="124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51943" y="4358289"/>
            <a:ext cx="944955" cy="141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469528" y="4963272"/>
            <a:ext cx="995408" cy="107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94917" y="4116439"/>
            <a:ext cx="982075" cy="155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72375" y="6567425"/>
            <a:ext cx="959875" cy="152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206079" y="6745677"/>
            <a:ext cx="138259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054544" y="6760519"/>
            <a:ext cx="967670" cy="1472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687662" y="6759609"/>
            <a:ext cx="967670" cy="147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416900" y="6721738"/>
            <a:ext cx="1004550" cy="136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60030" y="6404609"/>
            <a:ext cx="878460" cy="137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587677" y="8820150"/>
            <a:ext cx="1026472" cy="1257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747018" y="8857720"/>
            <a:ext cx="834815" cy="130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766232" y="8857720"/>
            <a:ext cx="1219200" cy="119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8038078" y="11714702"/>
            <a:ext cx="1262062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100947" y="10355782"/>
            <a:ext cx="1163816" cy="120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6742982" y="10791988"/>
            <a:ext cx="1112224" cy="113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5738955" y="10796676"/>
            <a:ext cx="867307" cy="119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3123251" y="10880262"/>
            <a:ext cx="1222030" cy="107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4408538" y="10866600"/>
            <a:ext cx="1224163" cy="1055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337564" y="14337655"/>
            <a:ext cx="923388" cy="111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266657" y="12912022"/>
            <a:ext cx="1034043" cy="1335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870532" y="12568487"/>
            <a:ext cx="1004552" cy="110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4669310" y="13770141"/>
            <a:ext cx="953333" cy="118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4471532" y="12615615"/>
            <a:ext cx="1230909" cy="100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5909036" y="13710471"/>
            <a:ext cx="937903" cy="118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129720" y="12432777"/>
            <a:ext cx="968933" cy="119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4599524" y="15713104"/>
            <a:ext cx="1150134" cy="104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"/>
          <p:cNvPicPr preferRelativeResize="0"/>
          <p:nvPr/>
        </p:nvPicPr>
        <p:blipFill rotWithShape="1">
          <a:blip r:embed="rId38">
            <a:alphaModFix/>
          </a:blip>
          <a:srcRect/>
          <a:stretch/>
        </p:blipFill>
        <p:spPr>
          <a:xfrm>
            <a:off x="3602810" y="15068011"/>
            <a:ext cx="961133" cy="87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"/>
          <p:cNvPicPr preferRelativeResize="0"/>
          <p:nvPr/>
        </p:nvPicPr>
        <p:blipFill rotWithShape="1">
          <a:blip r:embed="rId39">
            <a:alphaModFix/>
          </a:blip>
          <a:srcRect/>
          <a:stretch/>
        </p:blipFill>
        <p:spPr>
          <a:xfrm>
            <a:off x="2595204" y="15713104"/>
            <a:ext cx="959874" cy="125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"/>
          <p:cNvPicPr preferRelativeResize="0"/>
          <p:nvPr/>
        </p:nvPicPr>
        <p:blipFill rotWithShape="1">
          <a:blip r:embed="rId40">
            <a:alphaModFix/>
          </a:blip>
          <a:srcRect/>
          <a:stretch/>
        </p:blipFill>
        <p:spPr>
          <a:xfrm>
            <a:off x="5833645" y="15008665"/>
            <a:ext cx="878661" cy="9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"/>
          <p:cNvPicPr preferRelativeResize="0"/>
          <p:nvPr/>
        </p:nvPicPr>
        <p:blipFill rotWithShape="1">
          <a:blip r:embed="rId41">
            <a:alphaModFix/>
          </a:blip>
          <a:srcRect/>
          <a:stretch/>
        </p:blipFill>
        <p:spPr>
          <a:xfrm>
            <a:off x="6764560" y="15742705"/>
            <a:ext cx="920608" cy="95985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"/>
          <p:cNvSpPr txBox="1"/>
          <p:nvPr/>
        </p:nvSpPr>
        <p:spPr>
          <a:xfrm>
            <a:off x="2421462" y="1134778"/>
            <a:ext cx="26202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 to St Aidan’s &amp; St Anthony’s  Reading Canon  - </a:t>
            </a:r>
            <a:r>
              <a:rPr lang="en-GB" sz="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https://www.staidanscatholicacademy.co.uk/literacy-strategy-2021-22/st-aidans-bookshelf-2/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https://st-anthonys-academy.com/reading/reading-canon/</a:t>
            </a:r>
            <a:r>
              <a:rPr lang="en-GB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"/>
          <p:cNvPicPr preferRelativeResize="0"/>
          <p:nvPr/>
        </p:nvPicPr>
        <p:blipFill rotWithShape="1">
          <a:blip r:embed="rId44">
            <a:alphaModFix/>
          </a:blip>
          <a:srcRect/>
          <a:stretch/>
        </p:blipFill>
        <p:spPr>
          <a:xfrm>
            <a:off x="1481153" y="8788837"/>
            <a:ext cx="1034043" cy="138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"/>
          <p:cNvPicPr preferRelativeResize="0"/>
          <p:nvPr/>
        </p:nvPicPr>
        <p:blipFill rotWithShape="1">
          <a:blip r:embed="rId45">
            <a:alphaModFix/>
          </a:blip>
          <a:srcRect/>
          <a:stretch/>
        </p:blipFill>
        <p:spPr>
          <a:xfrm>
            <a:off x="6252244" y="8857012"/>
            <a:ext cx="808520" cy="123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155298" y="17011339"/>
            <a:ext cx="595113" cy="530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750411" y="17167622"/>
            <a:ext cx="19996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Diversity and Inclusion</a:t>
            </a:r>
            <a:endParaRPr/>
          </a:p>
        </p:txBody>
      </p:sp>
      <p:pic>
        <p:nvPicPr>
          <p:cNvPr id="191" name="Google Shape;191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815244" y="15299412"/>
            <a:ext cx="464228" cy="41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421917" y="3927643"/>
            <a:ext cx="415907" cy="37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4800721" y="10497883"/>
            <a:ext cx="405364" cy="36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1571247" y="8413670"/>
            <a:ext cx="373064" cy="33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735022" y="8428095"/>
            <a:ext cx="399640" cy="35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4742695" y="1699490"/>
            <a:ext cx="344291" cy="30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2451943" y="3314391"/>
            <a:ext cx="343803" cy="30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791315" y="2370282"/>
            <a:ext cx="360159" cy="32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491618" y="951546"/>
            <a:ext cx="360159" cy="32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151221" y="16338360"/>
            <a:ext cx="616135" cy="63964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 txBox="1"/>
          <p:nvPr/>
        </p:nvSpPr>
        <p:spPr>
          <a:xfrm>
            <a:off x="799258" y="16702564"/>
            <a:ext cx="144822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British Values</a:t>
            </a:r>
            <a:endParaRPr/>
          </a:p>
        </p:txBody>
      </p:sp>
      <p:pic>
        <p:nvPicPr>
          <p:cNvPr id="202" name="Google Shape;202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2921553" y="3880168"/>
            <a:ext cx="372152" cy="42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5743086" y="6286811"/>
            <a:ext cx="374636" cy="44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8100945" y="5884653"/>
            <a:ext cx="410386" cy="4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3239946" y="8371701"/>
            <a:ext cx="370114" cy="40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2094607" y="8330876"/>
            <a:ext cx="339823" cy="43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4186471" y="8371166"/>
            <a:ext cx="359142" cy="45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6877269" y="3324738"/>
            <a:ext cx="276433" cy="36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5812361" y="3328923"/>
            <a:ext cx="317360" cy="4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4776879" y="3242174"/>
            <a:ext cx="327451" cy="44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3954732" y="3286218"/>
            <a:ext cx="279366" cy="389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2836202" y="3287806"/>
            <a:ext cx="279366" cy="36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831711" y="2686646"/>
            <a:ext cx="279366" cy="36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"/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542189" y="559363"/>
            <a:ext cx="279366" cy="36211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"/>
          <p:cNvSpPr/>
          <p:nvPr/>
        </p:nvSpPr>
        <p:spPr>
          <a:xfrm>
            <a:off x="4366080" y="16821947"/>
            <a:ext cx="5124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EYFS &amp; KS1 additional reading books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https://www.booksfortopics.com/booklists/topics/eyfs-topics/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1"/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6679962" y="4157671"/>
            <a:ext cx="953350" cy="144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"/>
          <p:cNvPicPr preferRelativeResize="0"/>
          <p:nvPr/>
        </p:nvPicPr>
        <p:blipFill>
          <a:blip r:embed="rId50">
            <a:alphaModFix/>
          </a:blip>
          <a:stretch>
            <a:fillRect/>
          </a:stretch>
        </p:blipFill>
        <p:spPr>
          <a:xfrm>
            <a:off x="6772525" y="6815725"/>
            <a:ext cx="834800" cy="126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 rot="5400000">
            <a:off x="1775599" y="6268163"/>
            <a:ext cx="445150" cy="3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684642" y="5919140"/>
            <a:ext cx="453425" cy="40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 rot="5400000">
            <a:off x="8579411" y="5988838"/>
            <a:ext cx="425850" cy="3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 rot="5400000">
            <a:off x="7040975" y="6392442"/>
            <a:ext cx="444350" cy="39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C8B43C-860A-4662-A396-D9E1B662C774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771475" y="3696082"/>
            <a:ext cx="943066" cy="1466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7C48FB-B44C-4849-8305-1E63E2BEEF5F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526879" y="4153698"/>
            <a:ext cx="736600" cy="1136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7197D5-EF8F-4929-94B5-F6105EF0CAB7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633668" y="3767205"/>
            <a:ext cx="723621" cy="1129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01FB13-8CBE-4845-A310-6BEAEF0BC559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401676" y="12268200"/>
            <a:ext cx="1263501" cy="1257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8091BC-35E7-423B-9347-5897D4870832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730187" y="13695134"/>
            <a:ext cx="1048993" cy="1303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CA5B62-58DE-408C-A187-C89F1D78B752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078674" y="13721984"/>
            <a:ext cx="1465105" cy="1205894"/>
          </a:xfrm>
          <a:prstGeom prst="rect">
            <a:avLst/>
          </a:prstGeom>
        </p:spPr>
      </p:pic>
      <p:pic>
        <p:nvPicPr>
          <p:cNvPr id="224" name="Google Shape;202;p1">
            <a:extLst>
              <a:ext uri="{FF2B5EF4-FFF2-40B4-BE49-F238E27FC236}">
                <a16:creationId xmlns:a16="http://schemas.microsoft.com/office/drawing/2014/main" id="{6AE3562C-084A-4A06-8DCA-BC50DFE6C6CE}"/>
              </a:ext>
            </a:extLst>
          </p:cNvPr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6952376" y="3734192"/>
            <a:ext cx="372152" cy="42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192;p1">
            <a:extLst>
              <a:ext uri="{FF2B5EF4-FFF2-40B4-BE49-F238E27FC236}">
                <a16:creationId xmlns:a16="http://schemas.microsoft.com/office/drawing/2014/main" id="{6F38A542-DBA5-49B5-A42B-ECC96FA965C6}"/>
              </a:ext>
            </a:extLst>
          </p:cNvPr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3635304" y="3792460"/>
            <a:ext cx="415907" cy="37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03;p1">
            <a:extLst>
              <a:ext uri="{FF2B5EF4-FFF2-40B4-BE49-F238E27FC236}">
                <a16:creationId xmlns:a16="http://schemas.microsoft.com/office/drawing/2014/main" id="{61FFDEBB-E8F4-4B81-8837-015A14744195}"/>
              </a:ext>
            </a:extLst>
          </p:cNvPr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3001064" y="6279757"/>
            <a:ext cx="374636" cy="44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05;p1">
            <a:extLst>
              <a:ext uri="{FF2B5EF4-FFF2-40B4-BE49-F238E27FC236}">
                <a16:creationId xmlns:a16="http://schemas.microsoft.com/office/drawing/2014/main" id="{AF8F92D6-93C6-4872-B183-6D94E6B55E97}"/>
              </a:ext>
            </a:extLst>
          </p:cNvPr>
          <p:cNvPicPr preferRelativeResize="0"/>
          <p:nvPr/>
        </p:nvPicPr>
        <p:blipFill rotWithShape="1">
          <a:blip r:embed="rId47">
            <a:alphaModFix/>
          </a:blip>
          <a:srcRect/>
          <a:stretch/>
        </p:blipFill>
        <p:spPr>
          <a:xfrm>
            <a:off x="3599182" y="10438525"/>
            <a:ext cx="370114" cy="40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961b269ab_0_36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300" cy="6141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e961b269ab_0_36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300" cy="42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63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961b269ab_0_0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2e961b269ab_0_0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800" cy="1119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63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961b269ab_0_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e961b269ab_0_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800" cy="1119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63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e961b269ab_0_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e961b269ab_0_1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800" cy="1119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63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e961b269ab_0_1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2e961b269ab_0_18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800" cy="1119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63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e961b269ab_0_2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2e961b269ab_0_2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800" cy="1119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63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961b269ab_0_30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800" cy="3409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2e961b269ab_0_30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800" cy="1119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63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88</Words>
  <Application>Microsoft Office PowerPoint</Application>
  <PresentationFormat>Custom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C Clinton</cp:lastModifiedBy>
  <cp:revision>2</cp:revision>
  <dcterms:created xsi:type="dcterms:W3CDTF">2018-02-08T08:28:53Z</dcterms:created>
  <dcterms:modified xsi:type="dcterms:W3CDTF">2024-10-25T12:55:39Z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0x0101004E5A983F6A4E834B89CB1E8842E370B4</vt:lpwstr>
  </property>
</Properties>
</file>