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5134E8-DAF5-4D84-91ED-C9A725CAF680}" v="1" dt="2024-02-07T15:00:51.0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5033" autoAdjust="0"/>
  </p:normalViewPr>
  <p:slideViewPr>
    <p:cSldViewPr snapToGrid="0">
      <p:cViewPr varScale="1">
        <p:scale>
          <a:sx n="113" d="100"/>
          <a:sy n="113" d="100"/>
        </p:scale>
        <p:origin x="-133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e Woodroffe" userId="b157383c7860d663" providerId="LiveId" clId="{895134E8-DAF5-4D84-91ED-C9A725CAF680}"/>
    <pc:docChg chg="custSel modSld">
      <pc:chgData name="Emilie Woodroffe" userId="b157383c7860d663" providerId="LiveId" clId="{895134E8-DAF5-4D84-91ED-C9A725CAF680}" dt="2024-02-08T15:24:33.743" v="19" actId="478"/>
      <pc:docMkLst>
        <pc:docMk/>
      </pc:docMkLst>
      <pc:sldChg chg="addSp delSp modSp mod">
        <pc:chgData name="Emilie Woodroffe" userId="b157383c7860d663" providerId="LiveId" clId="{895134E8-DAF5-4D84-91ED-C9A725CAF680}" dt="2024-02-08T15:24:33.743" v="19" actId="478"/>
        <pc:sldMkLst>
          <pc:docMk/>
          <pc:sldMk cId="4172752275" sldId="257"/>
        </pc:sldMkLst>
        <pc:spChg chg="mod">
          <ac:chgData name="Emilie Woodroffe" userId="b157383c7860d663" providerId="LiveId" clId="{895134E8-DAF5-4D84-91ED-C9A725CAF680}" dt="2024-02-07T15:00:15.771" v="8" actId="20577"/>
          <ac:spMkLst>
            <pc:docMk/>
            <pc:sldMk cId="4172752275" sldId="257"/>
            <ac:spMk id="8" creationId="{00000000-0000-0000-0000-000000000000}"/>
          </ac:spMkLst>
        </pc:spChg>
        <pc:spChg chg="mod">
          <ac:chgData name="Emilie Woodroffe" userId="b157383c7860d663" providerId="LiveId" clId="{895134E8-DAF5-4D84-91ED-C9A725CAF680}" dt="2024-02-07T15:00:29.294" v="14" actId="20577"/>
          <ac:spMkLst>
            <pc:docMk/>
            <pc:sldMk cId="4172752275" sldId="257"/>
            <ac:spMk id="9" creationId="{00000000-0000-0000-0000-000000000000}"/>
          </ac:spMkLst>
        </pc:spChg>
        <pc:spChg chg="del mod">
          <ac:chgData name="Emilie Woodroffe" userId="b157383c7860d663" providerId="LiveId" clId="{895134E8-DAF5-4D84-91ED-C9A725CAF680}" dt="2024-02-08T15:24:33.743" v="19" actId="478"/>
          <ac:spMkLst>
            <pc:docMk/>
            <pc:sldMk cId="4172752275" sldId="257"/>
            <ac:spMk id="15" creationId="{62446484-3D5F-4B8F-BDB7-132DCAA48395}"/>
          </ac:spMkLst>
        </pc:spChg>
        <pc:spChg chg="mod">
          <ac:chgData name="Emilie Woodroffe" userId="b157383c7860d663" providerId="LiveId" clId="{895134E8-DAF5-4D84-91ED-C9A725CAF680}" dt="2024-02-07T15:00:10" v="1" actId="207"/>
          <ac:spMkLst>
            <pc:docMk/>
            <pc:sldMk cId="4172752275" sldId="257"/>
            <ac:spMk id="18" creationId="{5F956160-524D-4C49-B01D-89EFD1885621}"/>
          </ac:spMkLst>
        </pc:spChg>
        <pc:picChg chg="add mod">
          <ac:chgData name="Emilie Woodroffe" userId="b157383c7860d663" providerId="LiveId" clId="{895134E8-DAF5-4D84-91ED-C9A725CAF680}" dt="2024-02-08T15:24:28.438" v="17" actId="1076"/>
          <ac:picMkLst>
            <pc:docMk/>
            <pc:sldMk cId="4172752275" sldId="257"/>
            <ac:picMk id="2" creationId="{FF62A943-D866-4E50-7F04-4EF1A1E22B05}"/>
          </ac:picMkLst>
        </pc:picChg>
        <pc:picChg chg="mod">
          <ac:chgData name="Emilie Woodroffe" userId="b157383c7860d663" providerId="LiveId" clId="{895134E8-DAF5-4D84-91ED-C9A725CAF680}" dt="2024-02-08T15:24:30.023" v="18" actId="1076"/>
          <ac:picMkLst>
            <pc:docMk/>
            <pc:sldMk cId="4172752275" sldId="257"/>
            <ac:picMk id="4" creationId="{C2E90945-3A30-E7CB-F61E-81092618426A}"/>
          </ac:picMkLst>
        </pc:picChg>
        <pc:picChg chg="del">
          <ac:chgData name="Emilie Woodroffe" userId="b157383c7860d663" providerId="LiveId" clId="{895134E8-DAF5-4D84-91ED-C9A725CAF680}" dt="2024-02-08T15:24:25.257" v="16" actId="478"/>
          <ac:picMkLst>
            <pc:docMk/>
            <pc:sldMk cId="4172752275" sldId="257"/>
            <ac:picMk id="7" creationId="{8EADAE55-01EC-41AC-9C0D-A28D14A68DF1}"/>
          </ac:picMkLst>
        </pc:picChg>
        <pc:picChg chg="del">
          <ac:chgData name="Emilie Woodroffe" userId="b157383c7860d663" providerId="LiveId" clId="{895134E8-DAF5-4D84-91ED-C9A725CAF680}" dt="2024-02-07T15:00:12.152" v="2" actId="478"/>
          <ac:picMkLst>
            <pc:docMk/>
            <pc:sldMk cId="4172752275" sldId="257"/>
            <ac:picMk id="17" creationId="{D9066048-D5CD-4E3C-8666-3983B6819E5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2221142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134673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7091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464364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362830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3684883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3258406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22025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624047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43430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702757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EF688-72EB-4B25-AA9C-B95F9652A26B}" type="datetimeFigureOut">
              <a:rPr lang="en-GB" smtClean="0"/>
              <a:pPr/>
              <a:t>05/09/2025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2163147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xmlns="" id="{5F956160-524D-4C49-B01D-89EFD1885621}"/>
              </a:ext>
            </a:extLst>
          </p:cNvPr>
          <p:cNvSpPr/>
          <p:nvPr/>
        </p:nvSpPr>
        <p:spPr>
          <a:xfrm>
            <a:off x="0" y="-5507"/>
            <a:ext cx="12192000" cy="24363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213838" y="382688"/>
            <a:ext cx="7148987" cy="830997"/>
          </a:xfrm>
          <a:prstGeom prst="rect">
            <a:avLst/>
          </a:prstGeom>
          <a:noFill/>
          <a:ln w="38100">
            <a:solidFill>
              <a:schemeClr val="bg1"/>
            </a:solidFill>
          </a:ln>
        </p:spPr>
        <p:txBody>
          <a:bodyPr wrap="square" rtlCol="0">
            <a:spAutoFit/>
          </a:bodyPr>
          <a:lstStyle/>
          <a:p>
            <a:pPr lvl="0">
              <a:defRPr/>
            </a:pPr>
            <a:r>
              <a:rPr lang="en-GB" sz="2400" b="1" dirty="0" smtClean="0">
                <a:solidFill>
                  <a:srgbClr val="8A095B"/>
                </a:solidFill>
                <a:latin typeface="Century Gothic" panose="020B0502020202020204" pitchFamily="34" charset="0"/>
              </a:rPr>
              <a:t>Year 4 - </a:t>
            </a:r>
            <a:r>
              <a:rPr kumimoji="0" lang="en-GB" sz="2400" b="1" i="0" u="none" strike="noStrike" kern="1200" cap="none" spc="0" normalizeH="0" baseline="0" noProof="0" dirty="0" smtClean="0">
                <a:ln>
                  <a:noFill/>
                </a:ln>
                <a:solidFill>
                  <a:srgbClr val="8A095B"/>
                </a:solidFill>
                <a:effectLst/>
                <a:uLnTx/>
                <a:uFillTx/>
                <a:latin typeface="Century Gothic" panose="020B0502020202020204" pitchFamily="34" charset="0"/>
                <a:ea typeface="+mn-ea"/>
                <a:cs typeface="+mn-cs"/>
              </a:rPr>
              <a:t>Medium </a:t>
            </a:r>
            <a:r>
              <a:rPr kumimoji="0" lang="en-GB" sz="2400" b="1" i="0" u="none" strike="noStrike" kern="1200" cap="none" spc="0" normalizeH="0" baseline="0" noProof="0" dirty="0">
                <a:ln>
                  <a:noFill/>
                </a:ln>
                <a:solidFill>
                  <a:srgbClr val="8A095B"/>
                </a:solidFill>
                <a:effectLst/>
                <a:uLnTx/>
                <a:uFillTx/>
                <a:latin typeface="Century Gothic" panose="020B0502020202020204" pitchFamily="34" charset="0"/>
                <a:ea typeface="+mn-ea"/>
                <a:cs typeface="+mn-cs"/>
              </a:rPr>
              <a:t>Term </a:t>
            </a:r>
            <a:r>
              <a:rPr kumimoji="0" lang="en-GB" sz="2400" b="1" i="0" u="none" strike="noStrike" kern="1200" cap="none" spc="0" normalizeH="0" baseline="0" noProof="0" dirty="0" smtClean="0">
                <a:ln>
                  <a:noFill/>
                </a:ln>
                <a:solidFill>
                  <a:srgbClr val="8A095B"/>
                </a:solidFill>
                <a:effectLst/>
                <a:uLnTx/>
                <a:uFillTx/>
                <a:latin typeface="Century Gothic" panose="020B0502020202020204" pitchFamily="34" charset="0"/>
                <a:ea typeface="+mn-ea"/>
                <a:cs typeface="+mn-cs"/>
              </a:rPr>
              <a:t>Plan </a:t>
            </a:r>
            <a:r>
              <a:rPr kumimoji="0" lang="en-GB" sz="2400" b="1" i="0" u="none" strike="noStrike" kern="1200" cap="none" spc="0" normalizeH="0" noProof="0" dirty="0" smtClean="0">
                <a:ln>
                  <a:noFill/>
                </a:ln>
                <a:solidFill>
                  <a:srgbClr val="8A095B"/>
                </a:solidFill>
                <a:effectLst/>
                <a:uLnTx/>
                <a:uFillTx/>
                <a:latin typeface="Century Gothic" panose="020B0502020202020204" pitchFamily="34" charset="0"/>
                <a:ea typeface="+mn-ea"/>
                <a:cs typeface="+mn-cs"/>
              </a:rPr>
              <a:t> </a:t>
            </a:r>
            <a:endParaRPr kumimoji="0" lang="en-GB" sz="2400" b="1" i="0" u="none" strike="noStrike" kern="1200" cap="none" spc="0" normalizeH="0" baseline="0" noProof="0" dirty="0">
              <a:ln>
                <a:noFill/>
              </a:ln>
              <a:solidFill>
                <a:srgbClr val="8A095B"/>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smtClean="0">
                <a:ln>
                  <a:noFill/>
                </a:ln>
                <a:solidFill>
                  <a:srgbClr val="8A095B"/>
                </a:solidFill>
                <a:effectLst/>
                <a:uLnTx/>
                <a:uFillTx/>
                <a:latin typeface="Century Gothic" panose="020B0502020202020204" pitchFamily="34" charset="0"/>
                <a:ea typeface="+mn-ea"/>
                <a:cs typeface="+mn-cs"/>
              </a:rPr>
              <a:t>Autumn </a:t>
            </a:r>
            <a:r>
              <a:rPr kumimoji="0" lang="en-GB" sz="2400" b="1" i="0" u="none" strike="noStrike" kern="1200" cap="none" spc="0" normalizeH="0" baseline="0" noProof="0" smtClean="0">
                <a:ln>
                  <a:noFill/>
                </a:ln>
                <a:solidFill>
                  <a:srgbClr val="8A095B"/>
                </a:solidFill>
                <a:effectLst/>
                <a:uLnTx/>
                <a:uFillTx/>
                <a:latin typeface="Century Gothic" panose="020B0502020202020204" pitchFamily="34" charset="0"/>
                <a:ea typeface="+mn-ea"/>
                <a:cs typeface="+mn-cs"/>
              </a:rPr>
              <a:t>1</a:t>
            </a:r>
            <a:r>
              <a:rPr kumimoji="0" lang="en-GB" sz="2400" b="1" i="0" u="none" strike="noStrike" kern="1200" cap="none" spc="0" normalizeH="0" baseline="0" noProof="0" dirty="0" smtClean="0">
                <a:ln>
                  <a:noFill/>
                </a:ln>
                <a:solidFill>
                  <a:srgbClr val="8A095B"/>
                </a:solidFill>
                <a:effectLst/>
                <a:uLnTx/>
                <a:uFillTx/>
                <a:latin typeface="Century Gothic" panose="020B0502020202020204" pitchFamily="34" charset="0"/>
                <a:ea typeface="+mn-ea"/>
                <a:cs typeface="+mn-cs"/>
              </a:rPr>
              <a:t>: Welcome to school</a:t>
            </a:r>
            <a:endParaRPr kumimoji="0" lang="en-GB" sz="2400" b="1" i="0" u="none" strike="noStrike" kern="1200" cap="none" spc="0" normalizeH="0" baseline="0" noProof="0" dirty="0">
              <a:ln>
                <a:noFill/>
              </a:ln>
              <a:solidFill>
                <a:srgbClr val="8A095B"/>
              </a:solidFill>
              <a:effectLst/>
              <a:uLnTx/>
              <a:uFillTx/>
              <a:latin typeface="Century Gothic" panose="020B0502020202020204" pitchFamily="34" charset="0"/>
              <a:ea typeface="+mn-ea"/>
              <a:cs typeface="+mn-cs"/>
            </a:endParaRPr>
          </a:p>
        </p:txBody>
      </p:sp>
      <p:sp>
        <p:nvSpPr>
          <p:cNvPr id="9" name="TextBox 8"/>
          <p:cNvSpPr txBox="1"/>
          <p:nvPr/>
        </p:nvSpPr>
        <p:spPr>
          <a:xfrm>
            <a:off x="7801755" y="1367264"/>
            <a:ext cx="4212446" cy="2893100"/>
          </a:xfrm>
          <a:prstGeom prst="rect">
            <a:avLst/>
          </a:prstGeom>
          <a:noFill/>
          <a:ln w="38100">
            <a:solidFill>
              <a:srgbClr val="FF0000"/>
            </a:solidFill>
          </a:ln>
        </p:spPr>
        <p:txBody>
          <a:bodyPr wrap="square" rtlCol="0">
            <a:spAutoFit/>
          </a:bodyPr>
          <a:lstStyle/>
          <a:p>
            <a:r>
              <a:rPr lang="en-GB" sz="1400" b="1" dirty="0">
                <a:latin typeface="Century Gothic" panose="020B0502020202020204" pitchFamily="34" charset="0"/>
              </a:rPr>
              <a:t>Learning Objective for each lesson:</a:t>
            </a:r>
            <a:endParaRPr lang="en-GB" sz="1400" dirty="0">
              <a:latin typeface="Century Gothic" panose="020B0502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 can ask and answer several questions about myself.</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 can recall and say classroom commands.</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 can say and read some numbers between 0 and 20.</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 can remember days and months </a:t>
            </a:r>
            <a:r>
              <a:rPr lang="en-GB" sz="1400" dirty="0">
                <a:solidFill>
                  <a:prstClr val="black"/>
                </a:solidFill>
                <a:latin typeface="Century Gothic" panose="020B0502020202020204" pitchFamily="34" charset="0"/>
              </a:rPr>
              <a:t>in French.</a:t>
            </a:r>
            <a:endPar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 can say </a:t>
            </a:r>
            <a:r>
              <a:rPr lang="en-GB" sz="1400" dirty="0">
                <a:solidFill>
                  <a:prstClr val="black"/>
                </a:solidFill>
                <a:latin typeface="Century Gothic" panose="020B0502020202020204" pitchFamily="34" charset="0"/>
              </a:rPr>
              <a:t>and write names of rooms in a school.</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say and write nouns for classroom objects.</a:t>
            </a:r>
            <a:endParaRPr lang="en-GB" sz="1400" dirty="0">
              <a:latin typeface="Century Gothic" panose="020B0502020202020204" pitchFamily="34" charset="0"/>
            </a:endParaRPr>
          </a:p>
        </p:txBody>
      </p:sp>
      <p:sp>
        <p:nvSpPr>
          <p:cNvPr id="13" name="TextBox 12"/>
          <p:cNvSpPr txBox="1"/>
          <p:nvPr/>
        </p:nvSpPr>
        <p:spPr>
          <a:xfrm>
            <a:off x="280513" y="5478748"/>
            <a:ext cx="11821290" cy="954107"/>
          </a:xfrm>
          <a:prstGeom prst="rect">
            <a:avLst/>
          </a:prstGeom>
          <a:noFill/>
          <a:ln w="38100">
            <a:solidFill>
              <a:srgbClr val="8A095B"/>
            </a:solidFill>
          </a:ln>
        </p:spPr>
        <p:txBody>
          <a:bodyPr wrap="square" rtlCol="0">
            <a:spAutoFit/>
          </a:bodyPr>
          <a:lstStyle/>
          <a:p>
            <a:r>
              <a:rPr lang="en-GB" sz="1400" b="1" dirty="0">
                <a:latin typeface="Century Gothic" panose="020B0502020202020204" pitchFamily="34" charset="0"/>
              </a:rPr>
              <a:t>Key Performance Indicators</a:t>
            </a:r>
          </a:p>
          <a:p>
            <a:r>
              <a:rPr lang="en-GB" sz="1400" dirty="0">
                <a:latin typeface="Century Gothic" panose="020B0502020202020204" pitchFamily="34" charset="0"/>
              </a:rPr>
              <a:t>Can ask and answer several questions about themselves. Can understand and respond to classroom instructions. Can recall most numbers to 20. Can recall most days of the week and months of the year. Can say and write names for rooms in a school. Can say and write some nouns for classroom objects. </a:t>
            </a:r>
          </a:p>
        </p:txBody>
      </p:sp>
      <p:sp>
        <p:nvSpPr>
          <p:cNvPr id="14" name="TextBox 5">
            <a:extLst>
              <a:ext uri="{FF2B5EF4-FFF2-40B4-BE49-F238E27FC236}">
                <a16:creationId xmlns:a16="http://schemas.microsoft.com/office/drawing/2014/main" xmlns="" id="{E1A7A250-9F90-427E-B55D-1A44A03C7DEA}"/>
              </a:ext>
            </a:extLst>
          </p:cNvPr>
          <p:cNvSpPr txBox="1"/>
          <p:nvPr/>
        </p:nvSpPr>
        <p:spPr>
          <a:xfrm>
            <a:off x="280513" y="1350331"/>
            <a:ext cx="7333267" cy="3970318"/>
          </a:xfrm>
          <a:prstGeom prst="rect">
            <a:avLst/>
          </a:prstGeom>
          <a:noFill/>
          <a:ln w="38100">
            <a:solidFill>
              <a:srgbClr val="00AEEF"/>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Century Gothic" panose="020B0502020202020204" pitchFamily="34" charset="0"/>
              </a:rPr>
              <a:t>In this module:</a:t>
            </a:r>
          </a:p>
          <a:p>
            <a:r>
              <a:rPr lang="en-GB" sz="1400" dirty="0">
                <a:latin typeface="Century Gothic" panose="020B0502020202020204" pitchFamily="34" charset="0"/>
              </a:rPr>
              <a:t>During this half term the children will revisit some of the core language they learned in Stage 1 (asking and answering their name, where they live, greetings, days of the week, months of the year, classroom instructions, numbers and age). The children will also be introduced to names for rooms in a school, and nouns for classroom objects. </a:t>
            </a:r>
          </a:p>
          <a:p>
            <a:endParaRPr lang="en-GB" sz="1400" dirty="0">
              <a:latin typeface="Century Gothic" panose="020B0502020202020204" pitchFamily="34" charset="0"/>
            </a:endParaRPr>
          </a:p>
          <a:p>
            <a:r>
              <a:rPr lang="en-GB" sz="1400" dirty="0">
                <a:latin typeface="Century Gothic" panose="020B0502020202020204" pitchFamily="34" charset="0"/>
              </a:rPr>
              <a:t>Through songs, games, native speaker clips and independent tasks, they will explore the following content, topics and language: </a:t>
            </a:r>
          </a:p>
          <a:p>
            <a:endParaRPr lang="en-GB" sz="1400" dirty="0">
              <a:latin typeface="Century Gothic" panose="020B0502020202020204" pitchFamily="34" charset="0"/>
            </a:endParaRPr>
          </a:p>
          <a:p>
            <a:r>
              <a:rPr lang="en-GB" sz="1400" b="1">
                <a:latin typeface="Century Gothic" panose="020B0502020202020204" pitchFamily="34" charset="0"/>
              </a:rPr>
              <a:t>Welcome </a:t>
            </a:r>
            <a:r>
              <a:rPr lang="en-GB" sz="1400" b="1" dirty="0">
                <a:latin typeface="Century Gothic" panose="020B0502020202020204" pitchFamily="34" charset="0"/>
              </a:rPr>
              <a:t>to school</a:t>
            </a:r>
          </a:p>
          <a:p>
            <a:pPr marL="171450" indent="-171450">
              <a:buFontTx/>
              <a:buChar char="-"/>
            </a:pPr>
            <a:r>
              <a:rPr lang="en-GB" sz="1400" dirty="0">
                <a:latin typeface="Century Gothic" panose="020B0502020202020204" pitchFamily="34" charset="0"/>
              </a:rPr>
              <a:t>Asking and responding to questions about themselves</a:t>
            </a:r>
          </a:p>
          <a:p>
            <a:pPr marL="171450" indent="-171450">
              <a:buFontTx/>
              <a:buChar char="-"/>
            </a:pPr>
            <a:r>
              <a:rPr lang="en-GB" sz="1400" dirty="0">
                <a:latin typeface="Century Gothic" panose="020B0502020202020204" pitchFamily="34" charset="0"/>
              </a:rPr>
              <a:t>Responding to classroom instructions</a:t>
            </a:r>
          </a:p>
          <a:p>
            <a:pPr marL="171450" indent="-171450">
              <a:buFontTx/>
              <a:buChar char="-"/>
            </a:pPr>
            <a:r>
              <a:rPr lang="en-GB" sz="1400" dirty="0">
                <a:latin typeface="Century Gothic" panose="020B0502020202020204" pitchFamily="34" charset="0"/>
              </a:rPr>
              <a:t>Revisiting and reading number words to 20</a:t>
            </a:r>
          </a:p>
          <a:p>
            <a:pPr marL="171450" indent="-171450">
              <a:buFontTx/>
              <a:buChar char="-"/>
            </a:pPr>
            <a:r>
              <a:rPr lang="en-GB" sz="1400" dirty="0">
                <a:latin typeface="Century Gothic" panose="020B0502020202020204" pitchFamily="34" charset="0"/>
              </a:rPr>
              <a:t>Revisiting months of the year</a:t>
            </a:r>
          </a:p>
          <a:p>
            <a:pPr marL="171450" indent="-171450">
              <a:buFontTx/>
              <a:buChar char="-"/>
            </a:pPr>
            <a:r>
              <a:rPr lang="en-GB" sz="1400" dirty="0">
                <a:latin typeface="Century Gothic" panose="020B0502020202020204" pitchFamily="34" charset="0"/>
              </a:rPr>
              <a:t>Revisiting days of the week</a:t>
            </a:r>
          </a:p>
          <a:p>
            <a:pPr marL="171450" indent="-171450">
              <a:buFontTx/>
              <a:buChar char="-"/>
            </a:pPr>
            <a:r>
              <a:rPr lang="en-GB" sz="1400" dirty="0">
                <a:latin typeface="Century Gothic" panose="020B0502020202020204" pitchFamily="34" charset="0"/>
              </a:rPr>
              <a:t>Writing names for rooms in a school</a:t>
            </a:r>
          </a:p>
          <a:p>
            <a:pPr marL="171450" indent="-171450">
              <a:buFontTx/>
              <a:buChar char="-"/>
            </a:pPr>
            <a:r>
              <a:rPr lang="en-GB" sz="1400" dirty="0">
                <a:latin typeface="Century Gothic" panose="020B0502020202020204" pitchFamily="34" charset="0"/>
              </a:rPr>
              <a:t>Saying and writing nouns for classroom objects</a:t>
            </a:r>
          </a:p>
        </p:txBody>
      </p:sp>
      <p:pic>
        <p:nvPicPr>
          <p:cNvPr id="2" name="Picture 1" descr="A picture containing drawing&#10;&#10;Description automatically generated">
            <a:extLst>
              <a:ext uri="{FF2B5EF4-FFF2-40B4-BE49-F238E27FC236}">
                <a16:creationId xmlns:a16="http://schemas.microsoft.com/office/drawing/2014/main" xmlns="" id="{FF62A943-D866-4E50-7F04-4EF1A1E22B05}"/>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394908" y="474267"/>
            <a:ext cx="1081687" cy="721124"/>
          </a:xfrm>
          <a:prstGeom prst="rect">
            <a:avLst/>
          </a:prstGeom>
        </p:spPr>
      </p:pic>
      <p:sp>
        <p:nvSpPr>
          <p:cNvPr id="12" name="TextBox 11"/>
          <p:cNvSpPr txBox="1"/>
          <p:nvPr/>
        </p:nvSpPr>
        <p:spPr>
          <a:xfrm>
            <a:off x="7810222" y="4593063"/>
            <a:ext cx="4212446" cy="307777"/>
          </a:xfrm>
          <a:prstGeom prst="rect">
            <a:avLst/>
          </a:prstGeom>
          <a:noFill/>
          <a:ln w="38100">
            <a:solidFill>
              <a:srgbClr val="00B050"/>
            </a:solidFill>
          </a:ln>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tabLst/>
              <a:defRPr/>
            </a:pPr>
            <a:r>
              <a:rPr kumimoji="0" lang="en-GB" sz="1400" b="0" i="0" u="none" strike="noStrike" kern="1200" cap="none" spc="0" normalizeH="0" baseline="0" noProof="0" dirty="0" smtClean="0">
                <a:ln>
                  <a:noFill/>
                </a:ln>
                <a:solidFill>
                  <a:prstClr val="black"/>
                </a:solidFill>
                <a:effectLst/>
                <a:uLnTx/>
                <a:uFillTx/>
                <a:latin typeface="Century Gothic" panose="020B0502020202020204" pitchFamily="34" charset="0"/>
                <a:ea typeface="+mn-ea"/>
                <a:cs typeface="+mn-cs"/>
              </a:rPr>
              <a:t>European Day of Languages 26</a:t>
            </a:r>
            <a:r>
              <a:rPr kumimoji="0" lang="en-GB" sz="1400" b="0" i="0" u="none" strike="noStrike" kern="1200" cap="none" spc="0" normalizeH="0" baseline="30000" noProof="0" dirty="0" smtClean="0">
                <a:ln>
                  <a:noFill/>
                </a:ln>
                <a:solidFill>
                  <a:prstClr val="black"/>
                </a:solidFill>
                <a:effectLst/>
                <a:uLnTx/>
                <a:uFillTx/>
                <a:latin typeface="Century Gothic" panose="020B0502020202020204" pitchFamily="34" charset="0"/>
                <a:ea typeface="+mn-ea"/>
                <a:cs typeface="+mn-cs"/>
              </a:rPr>
              <a:t>th</a:t>
            </a:r>
            <a:r>
              <a:rPr kumimoji="0" lang="en-GB" sz="1400" b="0" i="0" u="none" strike="noStrike" kern="1200" cap="none" spc="0" normalizeH="0" baseline="0" noProof="0" dirty="0" smtClean="0">
                <a:ln>
                  <a:noFill/>
                </a:ln>
                <a:solidFill>
                  <a:prstClr val="black"/>
                </a:solidFill>
                <a:effectLst/>
                <a:uLnTx/>
                <a:uFillTx/>
                <a:latin typeface="Century Gothic" panose="020B0502020202020204" pitchFamily="34" charset="0"/>
                <a:ea typeface="+mn-ea"/>
                <a:cs typeface="+mn-cs"/>
              </a:rPr>
              <a:t> September</a:t>
            </a:r>
            <a:endPar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xmlns="" val="417275227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286</Words>
  <Application>Microsoft Office PowerPoint</Application>
  <PresentationFormat>Custom</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Simms</dc:creator>
  <cp:lastModifiedBy>Liam</cp:lastModifiedBy>
  <cp:revision>13</cp:revision>
  <dcterms:created xsi:type="dcterms:W3CDTF">2020-07-07T14:05:34Z</dcterms:created>
  <dcterms:modified xsi:type="dcterms:W3CDTF">2025-09-05T13:09:03Z</dcterms:modified>
</cp:coreProperties>
</file>