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4" r:id="rId3"/>
    <p:sldId id="275" r:id="rId4"/>
    <p:sldId id="276" r:id="rId5"/>
    <p:sldId id="290" r:id="rId6"/>
    <p:sldId id="280" r:id="rId7"/>
    <p:sldId id="278" r:id="rId8"/>
    <p:sldId id="283" r:id="rId9"/>
    <p:sldId id="291" r:id="rId10"/>
    <p:sldId id="292" r:id="rId11"/>
    <p:sldId id="285" r:id="rId12"/>
    <p:sldId id="287" r:id="rId13"/>
    <p:sldId id="288" r:id="rId14"/>
    <p:sldId id="289" r:id="rId15"/>
    <p:sldId id="267" r:id="rId16"/>
  </p:sldIdLst>
  <p:sldSz cx="9144000" cy="6858000" type="screen4x3"/>
  <p:notesSz cx="6858000" cy="9144000"/>
  <p:embeddedFontLst>
    <p:embeddedFont>
      <p:font typeface="Twinkl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BD33"/>
    <a:srgbClr val="F08215"/>
    <a:srgbClr val="E5C800"/>
    <a:srgbClr val="00A8E7"/>
    <a:srgbClr val="4DB1E3"/>
    <a:srgbClr val="8C368C"/>
    <a:srgbClr val="CC4794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70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At lunchtime we go into the hall to see the cooks who have made us our delicious school dinner. Our lunchtime supervisors are Mrs </a:t>
            </a:r>
            <a:r>
              <a:rPr lang="en-GB" sz="1600" dirty="0" err="1" smtClean="0">
                <a:solidFill>
                  <a:schemeClr val="tx1"/>
                </a:solidFill>
              </a:rPr>
              <a:t>Cavallo</a:t>
            </a:r>
            <a:r>
              <a:rPr lang="en-GB" sz="1600" dirty="0" smtClean="0">
                <a:solidFill>
                  <a:schemeClr val="tx1"/>
                </a:solidFill>
              </a:rPr>
              <a:t> and Mrs Monaghan and they look after us at lunchtime.  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8" y="101290"/>
            <a:ext cx="2503951" cy="2949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AF59E-F1BF-4A37-9E13-B03EA655BCDB}"/>
              </a:ext>
            </a:extLst>
          </p:cNvPr>
          <p:cNvSpPr txBox="1"/>
          <p:nvPr/>
        </p:nvSpPr>
        <p:spPr>
          <a:xfrm>
            <a:off x="5724835" y="8173623"/>
            <a:ext cx="163006" cy="100642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which shows the playground.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05" y="3340048"/>
            <a:ext cx="2478564" cy="2919471"/>
          </a:xfrm>
          <a:prstGeom prst="rect">
            <a:avLst/>
          </a:prstGeom>
        </p:spPr>
      </p:pic>
      <p:pic>
        <p:nvPicPr>
          <p:cNvPr id="2050" name="Picture 2" descr="https://attachments.office.net/owa/erobinson35.305%40stmaryscp.co.uk/service.svc/s/GetAttachmentThumbnail?id=AAMkADhlY2FiNmZjLWNiOTUtNDJiYi05YmUxLWY5NzZhMWMxMWVkYQBGAAAAAAD6Zmj4NzVvRJAhXT8csp99BwCK5rVJeYQ7R7qutLqbpB56AAAAAAEMAACK5rVJeYQ7R7qutLqbpB56AAF6CinIAAABEgAQAB8868lkVwBCm6iJbxZp4oY%3D&amp;thumbnailType=2&amp;owa=outlook.office.com&amp;scriptVer=2020062103.04&amp;X-OWA-CANARY=isB1FJ8VUU6xN0P-TWoFAfC8nJ3UGdgYtWEPO3Ar4c1xQ-55rX8_Ep8Z3uEjnr4SYdwwNlJpi8g.&amp;token=eyJhbGciOiJSUzI1NiIsImtpZCI6IjU2MzU4ODUyMzRCOTI1MkRERTAwNTc2NkQ5RDlGMjc2NTY1RjYzRTIiLCJ4NXQiOiJWaldJVWpTNUpTM2VBRmRtMmRueWRsWmZZLUkiLCJ0eXAiOiJKV1QifQ.eyJvcmlnaW4iOiJodHRwczovL291dGxvb2sub2ZmaWNlMzY1LmNvbSIsInVjIjoiMzA5M2Y5YzFjNmM4NGFjYWE0YWRlOGM2NDhjM2M0Y2I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3Nzk2MSwiZXhwIjoxNTkzMTc4NTYxLCJpc3MiOiIwMDAwMDAwMi0wMDAwLTBmZjEtY2UwMC0wMDAwMDAwMDAwMDBAMGQ5MTYzMTYtYWFlYi00NzA5LWIzOTUtOGMwNWNhOThlYzVlIiwiYXVkIjoiMDAwMDAwMDItMDAwMC0wZmYxLWNlMDAtMDAwMDAwMDAwMDAwL2F0dGFjaG1lbnRzLm9mZmljZS5uZXRAMGQ5MTYzMTYtYWFlYi00NzA5LWIzOTUtOGMwNWNhOThlYzVlIiwiaGFwcCI6Im93YSJ9.j1M5ZWhjwoKx5DWJZmNJ4bYeDZmJb_qvFOe1KXb-QPFHCZRmJizJ6ZxpkD4rFjK7Z5ufGJvTegmPpO9tUOcXMqHMVDIUXLPfSNGjH-_bz1fOBCmKZmTRKB5ixACB8L3vVl-hXK7YVUDQCjG8U8Pdyi0DauDK5SRQ3bEDulikRDe35f-rTJsD86zCeHT-wQzlxrKmqP_yPfaZeIbROVkB4MhYKuZQWcjmC_kz0TW6MIJs8hJfqQ0ve1h9hNigKgl-y3bqpQT5P3XlHZFTMJ4Vi4-Uf7gXa6AsIzITwz9SmS_3WKWREH58X4JB5GyZuExZKvI2S5YgsjdeX0rr-alqAw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67" y="3877281"/>
            <a:ext cx="2124039" cy="15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6870445" y="3237418"/>
            <a:ext cx="1136556" cy="799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4825973" y="5237841"/>
            <a:ext cx="1191962" cy="999308"/>
          </a:xfrm>
          <a:prstGeom prst="rect">
            <a:avLst/>
          </a:prstGeom>
        </p:spPr>
      </p:pic>
      <p:pic>
        <p:nvPicPr>
          <p:cNvPr id="1026" name="Picture 2" descr="https://attachments.office.net/owa/erobinson35.305%40stmaryscp.co.uk/service.svc/s/GetAttachmentThumbnail?id=AAMkADhlY2FiNmZjLWNiOTUtNDJiYi05YmUxLWY5NzZhMWMxMWVkYQBGAAAAAAD6Zmj4NzVvRJAhXT8csp99BwCK5rVJeYQ7R7qutLqbpB56AAAAAAEMAACK5rVJeYQ7R7qutLqbpB56AAF7VqGuAAABEgAQAN2R02swfzFNuZGXyHdSJfk%3D&amp;thumbnailType=2&amp;owa=outlook.office.com&amp;scriptVer=2020062103.04&amp;X-OWA-CANARY=IfrlSzmqSUqXPf9B8gm7iABlTzIjHNgYJjt24wD8U5T_HLkKhgZdFIFYX4QkUkEBMBTqhTq0slM.&amp;token=eyJhbGciOiJSUzI1NiIsImtpZCI6IjU2MzU4ODUyMzRCOTI1MkRERTAwNTc2NkQ5RDlGMjc2NTY1RjYzRTIiLCJ4NXQiOiJWaldJVWpTNUpTM2VBRmRtMmRueWRsWmZZLUkiLCJ0eXAiOiJKV1QifQ.eyJvcmlnaW4iOiJodHRwczovL291dGxvb2sub2ZmaWNlLmNvbSIsInVjIjoiNGZmOTU1NmU1MzY5NDY1Nzg0M2M5MjA0ZmI2MTI5N2Y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QzMTQ3MywiZXhwIjoxNTkzNDMyMDczLCJpc3MiOiIwMDAwMDAwMi0wMDAwLTBmZjEtY2UwMC0wMDAwMDAwMDAwMDBAMGQ5MTYzMTYtYWFlYi00NzA5LWIzOTUtOGMwNWNhOThlYzVlIiwiYXVkIjoiMDAwMDAwMDItMDAwMC0wZmYxLWNlMDAtMDAwMDAwMDAwMDAwL2F0dGFjaG1lbnRzLm9mZmljZS5uZXRAMGQ5MTYzMTYtYWFlYi00NzA5LWIzOTUtOGMwNWNhOThlYzVlIiwiaGFwcCI6Im93YSJ9.k_NtVUoqzFHhIMNNCuO6HoUCeZCOU50vTWwLVOkv1sQhoGxt7eHpj-yGiaZ5MpIGuxVobw6YAnYiI_uJ6Lu6SBSR7G1KlXbzYmR8DajSs0AEqiy3jmYzwkli23wka-D7xbAPXC5rZKB538HyWBL8DIvTJ_EdzPbU7d_iOiIqqq-trfK8VmZwUakgYC9BHFlS0hvL_zujXh0sQxceuB8sV3H7dIctm7UVrL1LUaqtqwWHvnJjUUhI8jZZzau6r3oEHh5kuocC39z-8PVBuY4gupJYjrCI_RsyW2LZGieEi518P_qYWvw8EIFXLD39yCD3w5gWtxq4fSto9n5r4sa8Ng&amp;animation=tr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236" y="257086"/>
            <a:ext cx="1673842" cy="2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5887231" y="1977725"/>
            <a:ext cx="1191962" cy="999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783000" y="1"/>
            <a:ext cx="1136556" cy="7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After lunch, we will do the afternoon register and </a:t>
            </a:r>
            <a:r>
              <a:rPr lang="en-GB" dirty="0" smtClean="0">
                <a:solidFill>
                  <a:schemeClr val="tx1"/>
                </a:solidFill>
              </a:rPr>
              <a:t>do some counting together and then it’s time to do some more learning inside and outside.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49" y="1612900"/>
            <a:ext cx="3169911" cy="373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pic>
        <p:nvPicPr>
          <p:cNvPr id="6146" name="Picture 2" descr="https://attachments.office.net/owa/erobinson35.305%40stmaryscp.co.uk/service.svc/s/GetAttachmentThumbnail?id=AAMkADhlY2FiNmZjLWNiOTUtNDJiYi05YmUxLWY5NzZhMWMxMWVkYQBGAAAAAAD6Zmj4NzVvRJAhXT8csp99BwCK5rVJeYQ7R7qutLqbpB56AAAAAAEMAACK5rVJeYQ7R7qutLqbpB56AAF6CinEAAABEgAQANWlwCyi4L1DupO%2FWgVABFA%3D&amp;thumbnailType=2&amp;owa=outlook.office.com&amp;scriptVer=2020062103.04&amp;X-OWA-CANARY=DLZR0TFa3EWdrtWPdMc_wLAGOa6-GdgY2_z1qz5-ktdCUJ8wLb0TyR5IFN99lmVBTFpIYbXZsS4.&amp;token=eyJhbGciOiJSUzI1NiIsImtpZCI6IjU2MzU4ODUyMzRCOTI1MkRERTAwNTc2NkQ5RDlGMjc2NTY1RjYzRTIiLCJ4NXQiOiJWaldJVWpTNUpTM2VBRmRtMmRueWRsWmZZLUkiLCJ0eXAiOiJKV1QifQ.eyJvcmlnaW4iOiJodHRwczovL291dGxvb2sub2ZmaWNlLmNvbSIsInVjIjoiNTM5ODNkMTVlMzFlNGVkMWI5OWQ3YWIzM2MzN2IxZjk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2ODUyOCwiZXhwIjoxNTkzMTY5MTI4LCJpc3MiOiIwMDAwMDAwMi0wMDAwLTBmZjEtY2UwMC0wMDAwMDAwMDAwMDBAMGQ5MTYzMTYtYWFlYi00NzA5LWIzOTUtOGMwNWNhOThlYzVlIiwiYXVkIjoiMDAwMDAwMDItMDAwMC0wZmYxLWNlMDAtMDAwMDAwMDAwMDAwL2F0dGFjaG1lbnRzLm9mZmljZS5uZXRAMGQ5MTYzMTYtYWFlYi00NzA5LWIzOTUtOGMwNWNhOThlYzVlIiwiaGFwcCI6Im93YSJ9.U4CKwvzb2esRMzj1IxctNj-meINNXNUZ89kKMYwacGTBygybiLIqPEl8dQmKm90xAgdHnU-weBWj3E71CWywN1Za3fb3rUUGaMCqgGCmmThYc4rTCY32JISrVqoKngN9Fi5xt38Rl8u7HsA4eJNgCThdmO_QqrTONPurbUHPSaJNMOhAC0ZMN7ivuBqRg7bG3Maw-jgKVLysxS5YFwfjXfhw6idUgF1iS5KqXfxERwN_khQdDbmntMr0IsgVnVv2WPgIoYoLaIXu0WC1qmWs1DOc7iBxfzt0mSxNd3nU3jybnOFVlOu3dUvQ2bR8UfPh7WADiK8qFaNcS3vk0sFiDA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892" y="1928057"/>
            <a:ext cx="1983423" cy="26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177815" y="1426894"/>
            <a:ext cx="1361000" cy="95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5259049" y="4025286"/>
            <a:ext cx="1305708" cy="10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Just before it is time to go home, we sit together on the carpet and talk about all the fun things we did today.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We sometimes have a story or sing some songs too.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49" y="1612900"/>
            <a:ext cx="3169911" cy="373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pic>
        <p:nvPicPr>
          <p:cNvPr id="4098" name="Picture 2" descr="https://attachments.office.net/owa/erobinson35.305%40stmaryscp.co.uk/service.svc/s/GetAttachmentThumbnail?id=AAMkADhlY2FiNmZjLWNiOTUtNDJiYi05YmUxLWY5NzZhMWMxMWVkYQBGAAAAAAD6Zmj4NzVvRJAhXT8csp99BwCK5rVJeYQ7R7qutLqbpB56AAAAAAEMAACK5rVJeYQ7R7qutLqbpB56AAF6CinEAAABEgAQAHFo5Jjil5NOsFaymqPb4KI%3D&amp;thumbnailType=2&amp;owa=outlook.office.com&amp;scriptVer=2020062103.04&amp;X-OWA-CANARY=0l5WvRRefEqnTrLtvtmOeJA62JC-GdgY8OYU0IbiOes_mIH8pEdU0qMB8YLe4ORZ0kr6raEfDmw.&amp;token=eyJhbGciOiJSUzI1NiIsImtpZCI6IjU2MzU4ODUyMzRCOTI1MkRERTAwNTc2NkQ5RDlGMjc2NTY1RjYzRTIiLCJ4NXQiOiJWaldJVWpTNUpTM2VBRmRtMmRueWRsWmZZLUkiLCJ0eXAiOiJKV1QifQ.eyJvcmlnaW4iOiJodHRwczovL291dGxvb2sub2ZmaWNlLmNvbSIsInVjIjoiNTM5ODNkMTVlMzFlNGVkMWI5OWQ3YWIzM2MzN2IxZjk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2ODUyOCwiZXhwIjoxNTkzMTY5MTI4LCJpc3MiOiIwMDAwMDAwMi0wMDAwLTBmZjEtY2UwMC0wMDAwMDAwMDAwMDBAMGQ5MTYzMTYtYWFlYi00NzA5LWIzOTUtOGMwNWNhOThlYzVlIiwiYXVkIjoiMDAwMDAwMDItMDAwMC0wZmYxLWNlMDAtMDAwMDAwMDAwMDAwL2F0dGFjaG1lbnRzLm9mZmljZS5uZXRAMGQ5MTYzMTYtYWFlYi00NzA5LWIzOTUtOGMwNWNhOThlYzVlIiwiaGFwcCI6Im93YSJ9.U4CKwvzb2esRMzj1IxctNj-meINNXNUZ89kKMYwacGTBygybiLIqPEl8dQmKm90xAgdHnU-weBWj3E71CWywN1Za3fb3rUUGaMCqgGCmmThYc4rTCY32JISrVqoKngN9Fi5xt38Rl8u7HsA4eJNgCThdmO_QqrTONPurbUHPSaJNMOhAC0ZMN7ivuBqRg7bG3Maw-jgKVLysxS5YFwfjXfhw6idUgF1iS5KqXfxERwN_khQdDbmntMr0IsgVnVv2WPgIoYoLaIXu0WC1qmWs1DOc7iBxfzt0mSxNd3nU3jybnOFVlOu3dUvQ2bR8UfPh7WADiK8qFaNcS3vk0sFiDA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09" y="1849344"/>
            <a:ext cx="2059189" cy="274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193098" y="1506445"/>
            <a:ext cx="1361000" cy="95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5161555" y="4047594"/>
            <a:ext cx="1305708" cy="10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When it is home time, we put on our coats and collect the things we need to take home. </a:t>
            </a:r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We look out for your grown-up who is coming to collect you. 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49" y="1612900"/>
            <a:ext cx="3169911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582160" y="1227285"/>
            <a:ext cx="1361000" cy="95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4744849" y="4594929"/>
            <a:ext cx="1305708" cy="1094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pic>
        <p:nvPicPr>
          <p:cNvPr id="10" name="Picture 2" descr="https://attachments.office.net/owa/erobinson35.305%40stmaryscp.co.uk/service.svc/s/GetAttachmentThumbnail?id=AAMkADhlY2FiNmZjLWNiOTUtNDJiYi05YmUxLWY5NzZhMWMxMWVkYQBGAAAAAAD6Zmj4NzVvRJAhXT8csp99BwCK5rVJeYQ7R7qutLqbpB56AAAAAAEMAACK5rVJeYQ7R7qutLqbpB56AAF6CinGAAABEgAQAFK1lWQ491tCtsMkHGdNZZ4%3D&amp;thumbnailType=2&amp;owa=outlook.office.com&amp;scriptVer=2020062103.04&amp;X-OWA-CANARY=xGZbmQ08206TJs3wmwr4eMCv6RLAGdgY_Jg2bdjFu-ZnWTICrHw9swxVIygbbUvrf0HayOADUOs.&amp;token=eyJhbGciOiJSUzI1NiIsImtpZCI6IjU2MzU4ODUyMzRCOTI1MkRERTAwNTc2NkQ5RDlGMjc2NTY1RjYzRTIiLCJ4NXQiOiJWaldJVWpTNUpTM2VBRmRtMmRueWRsWmZZLUkiLCJ0eXAiOiJKV1QifQ.eyJvcmlnaW4iOiJodHRwczovL291dGxvb2sub2ZmaWNlLmNvbSIsInVjIjoiNTM5ODNkMTVlMzFlNGVkMWI5OWQ3YWIzM2MzN2IxZjk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2OTAzMywiZXhwIjoxNTkzMTY5NjMzLCJpc3MiOiIwMDAwMDAwMi0wMDAwLTBmZjEtY2UwMC0wMDAwMDAwMDAwMDBAMGQ5MTYzMTYtYWFlYi00NzA5LWIzOTUtOGMwNWNhOThlYzVlIiwiYXVkIjoiMDAwMDAwMDItMDAwMC0wZmYxLWNlMDAtMDAwMDAwMDAwMDAwL2F0dGFjaG1lbnRzLm9mZmljZS5uZXRAMGQ5MTYzMTYtYWFlYi00NzA5LWIzOTUtOGMwNWNhOThlYzVlIiwiaGFwcCI6Im93YSJ9.huZvAzSbHUpvLwkVTHEauINK_lX45LKXcqLZL0un7t5nFFokt1LRO5tndNDYW9vYEZzFoQua7k-Wtr1vxprROYNQ3qswFjqtdS-3I6JMbbyc2d779wKIPjvHdhctlLrxz5RMM0feLFwaaP4lSJpMfizejAgrBFsg762MpFfb4zvRYKhD0locb3gQqgoBmnxy5ux0RF_gIPGo6z_kWwKs7hA7gbCbUiCDlJ-b1SisPxvuo8Ghdo9msYF96zbBgAIKeQ0GEuPW6cNB-q_OAv7azMSrHYUZSNC5cYl5G9vmVVWQgVvsARY4lO6o_6VUGrP1JB-WIzh_vIQdZqOBNj8W-Q&amp;animation=tr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39" y="2297284"/>
            <a:ext cx="2606327" cy="19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2" y="1566333"/>
            <a:ext cx="3169911" cy="37338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297529" y="1566333"/>
            <a:ext cx="4033671" cy="2777068"/>
          </a:xfrm>
          <a:prstGeom prst="wedgeRoundRectCallout">
            <a:avLst>
              <a:gd name="adj1" fmla="val -65948"/>
              <a:gd name="adj2" fmla="val -12565"/>
              <a:gd name="adj3" fmla="val 16667"/>
            </a:avLst>
          </a:prstGeom>
          <a:solidFill>
            <a:schemeClr val="bg1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Phew! What busy days we have in </a:t>
            </a:r>
            <a:r>
              <a:rPr lang="en-GB" dirty="0" smtClean="0">
                <a:solidFill>
                  <a:schemeClr val="tx1"/>
                </a:solidFill>
              </a:rPr>
              <a:t>Reception. I hope you are looking forward to playing on our climbing frame. 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We are looking forward to seeing you </a:t>
            </a:r>
            <a:r>
              <a:rPr lang="en-GB" dirty="0" smtClean="0">
                <a:solidFill>
                  <a:schemeClr val="tx1"/>
                </a:solidFill>
              </a:rPr>
              <a:t>soon!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0" y="1873469"/>
            <a:ext cx="3293243" cy="24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4" y="1566333"/>
            <a:ext cx="3169911" cy="37338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902200" y="1557867"/>
            <a:ext cx="3183467" cy="3767666"/>
          </a:xfrm>
          <a:prstGeom prst="wedgeRoundRectCallout">
            <a:avLst>
              <a:gd name="adj1" fmla="val -62925"/>
              <a:gd name="adj2" fmla="val -22669"/>
              <a:gd name="adj3" fmla="val 16667"/>
            </a:avLst>
          </a:prstGeom>
          <a:solidFill>
            <a:schemeClr val="bg1"/>
          </a:solidFill>
          <a:ln w="28575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Welcome to </a:t>
            </a:r>
            <a:r>
              <a:rPr lang="en-GB" dirty="0" smtClean="0">
                <a:solidFill>
                  <a:schemeClr val="tx1"/>
                </a:solidFill>
              </a:rPr>
              <a:t>Reception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Our names are Mrs Beirne and Mrs Harrison and we </a:t>
            </a:r>
            <a:r>
              <a:rPr lang="en-GB" dirty="0">
                <a:solidFill>
                  <a:schemeClr val="tx1"/>
                </a:solidFill>
              </a:rPr>
              <a:t>will be your </a:t>
            </a:r>
            <a:r>
              <a:rPr lang="en-GB" dirty="0" smtClean="0">
                <a:solidFill>
                  <a:schemeClr val="tx1"/>
                </a:solidFill>
              </a:rPr>
              <a:t>teachers </a:t>
            </a:r>
            <a:r>
              <a:rPr lang="en-GB" dirty="0">
                <a:solidFill>
                  <a:schemeClr val="tx1"/>
                </a:solidFill>
              </a:rPr>
              <a:t>in September.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Let </a:t>
            </a:r>
            <a:r>
              <a:rPr lang="en-GB" dirty="0" smtClean="0">
                <a:solidFill>
                  <a:schemeClr val="tx1"/>
                </a:solidFill>
              </a:rPr>
              <a:t>us </a:t>
            </a:r>
            <a:r>
              <a:rPr lang="en-GB" dirty="0">
                <a:solidFill>
                  <a:schemeClr val="tx1"/>
                </a:solidFill>
              </a:rPr>
              <a:t>tell you what a day in </a:t>
            </a:r>
            <a:r>
              <a:rPr lang="en-GB" dirty="0" smtClean="0">
                <a:solidFill>
                  <a:schemeClr val="tx1"/>
                </a:solidFill>
              </a:rPr>
              <a:t>Reception looks </a:t>
            </a:r>
            <a:r>
              <a:rPr lang="en-GB" dirty="0">
                <a:solidFill>
                  <a:schemeClr val="tx1"/>
                </a:solidFill>
              </a:rPr>
              <a:t>like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Why not add your own photo to each slide!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4" y="1910393"/>
            <a:ext cx="3799329" cy="284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Good morning!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When you come to school in the morning, you need to walk through the playground and find our classroom door. 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We </a:t>
            </a:r>
            <a:r>
              <a:rPr lang="en-GB" sz="1600" dirty="0">
                <a:solidFill>
                  <a:schemeClr val="tx1"/>
                </a:solidFill>
              </a:rPr>
              <a:t>will be there to see you and talk to you and your grown-ups. You might see some adults who work in our class too, such </a:t>
            </a:r>
            <a:r>
              <a:rPr lang="en-GB" sz="1600" dirty="0" smtClean="0">
                <a:solidFill>
                  <a:schemeClr val="tx1"/>
                </a:solidFill>
              </a:rPr>
              <a:t>as </a:t>
            </a:r>
            <a:r>
              <a:rPr lang="en-GB" sz="1600" dirty="0" smtClean="0">
                <a:solidFill>
                  <a:schemeClr val="tx1"/>
                </a:solidFill>
              </a:rPr>
              <a:t>Mrs </a:t>
            </a:r>
            <a:r>
              <a:rPr lang="en-GB" sz="1600" dirty="0" smtClean="0">
                <a:solidFill>
                  <a:schemeClr val="tx1"/>
                </a:solidFill>
              </a:rPr>
              <a:t>Patel, Mrs Jackson and </a:t>
            </a:r>
            <a:r>
              <a:rPr lang="en-GB" sz="1600" dirty="0" smtClean="0">
                <a:solidFill>
                  <a:schemeClr val="tx1"/>
                </a:solidFill>
              </a:rPr>
              <a:t>Mrs </a:t>
            </a:r>
            <a:r>
              <a:rPr lang="en-GB" sz="1600" dirty="0" err="1" smtClean="0">
                <a:solidFill>
                  <a:schemeClr val="tx1"/>
                </a:solidFill>
              </a:rPr>
              <a:t>Rispoli</a:t>
            </a:r>
            <a:r>
              <a:rPr lang="en-GB" sz="1600" dirty="0" smtClean="0">
                <a:solidFill>
                  <a:schemeClr val="tx1"/>
                </a:solidFill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30929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9" y="3510573"/>
            <a:ext cx="2166216" cy="2551560"/>
          </a:xfrm>
          <a:prstGeom prst="rect">
            <a:avLst/>
          </a:prstGeom>
        </p:spPr>
      </p:pic>
      <p:pic>
        <p:nvPicPr>
          <p:cNvPr id="8194" name="Picture 2" descr="https://attachments.office.net/owa/erobinson35.305%40stmaryscp.co.uk/service.svc/s/GetAttachmentThumbnail?id=AAMkADhlY2FiNmZjLWNiOTUtNDJiYi05YmUxLWY5NzZhMWMxMWVkYQBGAAAAAAD6Zmj4NzVvRJAhXT8csp99BwCK5rVJeYQ7R7qutLqbpB56AAAAAAEMAACK5rVJeYQ7R7qutLqbpB56AAF6CinGAAABEgAQAFK1lWQ491tCtsMkHGdNZZ4%3D&amp;thumbnailType=2&amp;owa=outlook.office.com&amp;scriptVer=2020062103.04&amp;X-OWA-CANARY=xGZbmQ08206TJs3wmwr4eMCv6RLAGdgY_Jg2bdjFu-ZnWTICrHw9swxVIygbbUvrf0HayOADUOs.&amp;token=eyJhbGciOiJSUzI1NiIsImtpZCI6IjU2MzU4ODUyMzRCOTI1MkRERTAwNTc2NkQ5RDlGMjc2NTY1RjYzRTIiLCJ4NXQiOiJWaldJVWpTNUpTM2VBRmRtMmRueWRsWmZZLUkiLCJ0eXAiOiJKV1QifQ.eyJvcmlnaW4iOiJodHRwczovL291dGxvb2sub2ZmaWNlLmNvbSIsInVjIjoiNTM5ODNkMTVlMzFlNGVkMWI5OWQ3YWIzM2MzN2IxZjk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2OTAzMywiZXhwIjoxNTkzMTY5NjMzLCJpc3MiOiIwMDAwMDAwMi0wMDAwLTBmZjEtY2UwMC0wMDAwMDAwMDAwMDBAMGQ5MTYzMTYtYWFlYi00NzA5LWIzOTUtOGMwNWNhOThlYzVlIiwiYXVkIjoiMDAwMDAwMDItMDAwMC0wZmYxLWNlMDAtMDAwMDAwMDAwMDAwL2F0dGFjaG1lbnRzLm9mZmljZS5uZXRAMGQ5MTYzMTYtYWFlYi00NzA5LWIzOTUtOGMwNWNhOThlYzVlIiwiaGFwcCI6Im93YSJ9.huZvAzSbHUpvLwkVTHEauINK_lX45LKXcqLZL0un7t5nFFokt1LRO5tndNDYW9vYEZzFoQua7k-Wtr1vxprROYNQ3qswFjqtdS-3I6JMbbyc2d779wKIPjvHdhctlLrxz5RMM0feLFwaaP4lSJpMfizejAgrBFsg762MpFfb4zvRYKhD0locb3gQqgoBmnxy5ux0RF_gIPGo6z_kWwKs7hA7gbCbUiCDlJ-b1SisPxvuo8Ghdo9msYF96zbBgAIKeQ0GEuPW6cNB-q_OAv7azMSrHYUZSNC5cYl5G9vmVVWQgVvsARY4lO6o_6VUGrP1JB-WIzh_vIQdZqOBNj8W-Q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94" y="3963404"/>
            <a:ext cx="1783706" cy="13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4497231" y="3441009"/>
            <a:ext cx="1142985" cy="804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3066669" y="5010811"/>
            <a:ext cx="1098007" cy="9205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5426255" y="2385130"/>
            <a:ext cx="1305708" cy="1094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774496" y="-112699"/>
            <a:ext cx="1361000" cy="957709"/>
          </a:xfrm>
          <a:prstGeom prst="rect">
            <a:avLst/>
          </a:prstGeom>
        </p:spPr>
      </p:pic>
      <p:pic>
        <p:nvPicPr>
          <p:cNvPr id="1028" name="Picture 4" descr="IMG_66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85" y="433551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0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When you come into the classroom, you will need to take off your coat and hang it on your peg. Each child in </a:t>
            </a:r>
            <a:r>
              <a:rPr lang="en-GB" sz="1600" dirty="0" smtClean="0">
                <a:solidFill>
                  <a:schemeClr val="tx1"/>
                </a:solidFill>
              </a:rPr>
              <a:t>your </a:t>
            </a:r>
            <a:r>
              <a:rPr lang="en-GB" sz="1600" dirty="0">
                <a:solidFill>
                  <a:schemeClr val="tx1"/>
                </a:solidFill>
              </a:rPr>
              <a:t>class has their own peg. You can put your PE bag on your peg too.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49" y="1612900"/>
            <a:ext cx="3169911" cy="373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pic>
        <p:nvPicPr>
          <p:cNvPr id="9218" name="Picture 2" descr="https://attachments.office.net/owa/erobinson35.305%40stmaryscp.co.uk/service.svc/s/GetAttachmentThumbnail?id=AAMkADhlY2FiNmZjLWNiOTUtNDJiYi05YmUxLWY5NzZhMWMxMWVkYQBGAAAAAAD6Zmj4NzVvRJAhXT8csp99BwCK5rVJeYQ7R7qutLqbpB56AAAAAAEMAACK5rVJeYQ7R7qutLqbpB56AAF6CinGAAABEgAQAHfOQ0umyClCirRTuTjzoTY%3D&amp;thumbnailType=2&amp;owa=outlook.office.com&amp;scriptVer=2020062103.04&amp;X-OWA-CANARY=xGZbmQ08206TJs3wmwr4eMCv6RLAGdgY_Jg2bdjFu-ZnWTICrHw9swxVIygbbUvrf0HayOADUOs.&amp;token=eyJhbGciOiJSUzI1NiIsImtpZCI6IjU2MzU4ODUyMzRCOTI1MkRERTAwNTc2NkQ5RDlGMjc2NTY1RjYzRTIiLCJ4NXQiOiJWaldJVWpTNUpTM2VBRmRtMmRueWRsWmZZLUkiLCJ0eXAiOiJKV1QifQ.eyJvcmlnaW4iOiJodHRwczovL291dGxvb2sub2ZmaWNlLmNvbSIsInVjIjoiNTM5ODNkMTVlMzFlNGVkMWI5OWQ3YWIzM2MzN2IxZjk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2OTAzMywiZXhwIjoxNTkzMTY5NjMzLCJpc3MiOiIwMDAwMDAwMi0wMDAwLTBmZjEtY2UwMC0wMDAwMDAwMDAwMDBAMGQ5MTYzMTYtYWFlYi00NzA5LWIzOTUtOGMwNWNhOThlYzVlIiwiYXVkIjoiMDAwMDAwMDItMDAwMC0wZmYxLWNlMDAtMDAwMDAwMDAwMDAwL2F0dGFjaG1lbnRzLm9mZmljZS5uZXRAMGQ5MTYzMTYtYWFlYi00NzA5LWIzOTUtOGMwNWNhOThlYzVlIiwiaGFwcCI6Im93YSJ9.huZvAzSbHUpvLwkVTHEauINK_lX45LKXcqLZL0un7t5nFFokt1LRO5tndNDYW9vYEZzFoQua7k-Wtr1vxprROYNQ3qswFjqtdS-3I6JMbbyc2d779wKIPjvHdhctlLrxz5RMM0feLFwaaP4lSJpMfizejAgrBFsg762MpFfb4zvRYKhD0locb3gQqgoBmnxy5ux0RF_gIPGo6z_kWwKs7hA7gbCbUiCDlJ-b1SisPxvuo8Ghdo9msYF96zbBgAIKeQ0GEuPW6cNB-q_OAv7azMSrHYUZSNC5cYl5G9vmVVWQgVvsARY4lO6o_6VUGrP1JB-WIzh_vIQdZqOBNj8W-Q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98" y="1829345"/>
            <a:ext cx="2072291" cy="276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5224244" y="3942901"/>
            <a:ext cx="1305708" cy="1094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268889" y="1433618"/>
            <a:ext cx="1361000" cy="95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Our toilets are by your coat peg. We will show you them when you start school so that you can use them whenever you need to. 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49" y="1612900"/>
            <a:ext cx="3169911" cy="373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pic>
        <p:nvPicPr>
          <p:cNvPr id="7170" name="Picture 2" descr="https://attachments.office.net/owa/erobinson35.305%40stmaryscp.co.uk/service.svc/s/GetAttachmentThumbnail?id=AAMkADhlY2FiNmZjLWNiOTUtNDJiYi05YmUxLWY5NzZhMWMxMWVkYQBGAAAAAAD6Zmj4NzVvRJAhXT8csp99BwCK5rVJeYQ7R7qutLqbpB56AAAAAAEMAACK5rVJeYQ7R7qutLqbpB56AAF6CinEAAABEgAQANXGFa4XKSJGrzTLRIfZCQA%3D&amp;thumbnailType=2&amp;owa=outlook.office.com&amp;scriptVer=2020062103.04&amp;X-OWA-CANARY=DLZR0TFa3EWdrtWPdMc_wLAGOa6-GdgY2_z1qz5-ktdCUJ8wLb0TyR5IFN99lmVBTFpIYbXZsS4.&amp;token=eyJhbGciOiJSUzI1NiIsImtpZCI6IjU2MzU4ODUyMzRCOTI1MkRERTAwNTc2NkQ5RDlGMjc2NTY1RjYzRTIiLCJ4NXQiOiJWaldJVWpTNUpTM2VBRmRtMmRueWRsWmZZLUkiLCJ0eXAiOiJKV1QifQ.eyJvcmlnaW4iOiJodHRwczovL291dGxvb2sub2ZmaWNlLmNvbSIsInVjIjoiNTM5ODNkMTVlMzFlNGVkMWI5OWQ3YWIzM2MzN2IxZjk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2ODUyOCwiZXhwIjoxNTkzMTY5MTI4LCJpc3MiOiIwMDAwMDAwMi0wMDAwLTBmZjEtY2UwMC0wMDAwMDAwMDAwMDBAMGQ5MTYzMTYtYWFlYi00NzA5LWIzOTUtOGMwNWNhOThlYzVlIiwiYXVkIjoiMDAwMDAwMDItMDAwMC0wZmYxLWNlMDAtMDAwMDAwMDAwMDAwL2F0dGFjaG1lbnRzLm9mZmljZS5uZXRAMGQ5MTYzMTYtYWFlYi00NzA5LWIzOTUtOGMwNWNhOThlYzVlIiwiaGFwcCI6Im93YSJ9.U4CKwvzb2esRMzj1IxctNj-meINNXNUZ89kKMYwacGTBygybiLIqPEl8dQmKm90xAgdHnU-weBWj3E71CWywN1Za3fb3rUUGaMCqgGCmmThYc4rTCY32JISrVqoKngN9Fi5xt38Rl8u7HsA4eJNgCThdmO_QqrTONPurbUHPSaJNMOhAC0ZMN7ivuBqRg7bG3Maw-jgKVLysxS5YFwfjXfhw6idUgF1iS5KqXfxERwN_khQdDbmntMr0IsgVnVv2WPgIoYoLaIXu0WC1qmWs1DOc7iBxfzt0mSxNd3nU3jybnOFVlOu3dUvQ2bR8UfPh7WADiK8qFaNcS3vk0sFiDA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417" y="1828659"/>
            <a:ext cx="1078682" cy="143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ttachments.office.net/owa/erobinson35.305%40stmaryscp.co.uk/service.svc/s/GetAttachmentThumbnail?id=AAMkADhlY2FiNmZjLWNiOTUtNDJiYi05YmUxLWY5NzZhMWMxMWVkYQBGAAAAAAD6Zmj4NzVvRJAhXT8csp99BwCK5rVJeYQ7R7qutLqbpB56AAAAAAEMAACK5rVJeYQ7R7qutLqbpB56AAF6CinEAAABEgAQAKpFZc5we2xAiaVWceNwWvE%3D&amp;thumbnailType=2&amp;owa=outlook.office.com&amp;scriptVer=2020062103.04&amp;X-OWA-CANARY=DLZR0TFa3EWdrtWPdMc_wLAGOa6-GdgY2_z1qz5-ktdCUJ8wLb0TyR5IFN99lmVBTFpIYbXZsS4.&amp;token=eyJhbGciOiJSUzI1NiIsImtpZCI6IjU2MzU4ODUyMzRCOTI1MkRERTAwNTc2NkQ5RDlGMjc2NTY1RjYzRTIiLCJ4NXQiOiJWaldJVWpTNUpTM2VBRmRtMmRueWRsWmZZLUkiLCJ0eXAiOiJKV1QifQ.eyJvcmlnaW4iOiJodHRwczovL291dGxvb2sub2ZmaWNlLmNvbSIsInVjIjoiNTM5ODNkMTVlMzFlNGVkMWI5OWQ3YWIzM2MzN2IxZjk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2ODUyOCwiZXhwIjoxNTkzMTY5MTI4LCJpc3MiOiIwMDAwMDAwMi0wMDAwLTBmZjEtY2UwMC0wMDAwMDAwMDAwMDBAMGQ5MTYzMTYtYWFlYi00NzA5LWIzOTUtOGMwNWNhOThlYzVlIiwiYXVkIjoiMDAwMDAwMDItMDAwMC0wZmYxLWNlMDAtMDAwMDAwMDAwMDAwL2F0dGFjaG1lbnRzLm9mZmljZS5uZXRAMGQ5MTYzMTYtYWFlYi00NzA5LWIzOTUtOGMwNWNhOThlYzVlIiwiaGFwcCI6Im93YSJ9.U4CKwvzb2esRMzj1IxctNj-meINNXNUZ89kKMYwacGTBygybiLIqPEl8dQmKm90xAgdHnU-weBWj3E71CWywN1Za3fb3rUUGaMCqgGCmmThYc4rTCY32JISrVqoKngN9Fi5xt38Rl8u7HsA4eJNgCThdmO_QqrTONPurbUHPSaJNMOhAC0ZMN7ivuBqRg7bG3Maw-jgKVLysxS5YFwfjXfhw6idUgF1iS5KqXfxERwN_khQdDbmntMr0IsgVnVv2WPgIoYoLaIXu0WC1qmWs1DOc7iBxfzt0mSxNd3nU3jybnOFVlOu3dUvQ2bR8UfPh7WADiK8qFaNcS3vk0sFiDA&amp;animation=tr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31" y="1823931"/>
            <a:ext cx="1082228" cy="144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ttachments.office.net/owa/erobinson35.305%40stmaryscp.co.uk/service.svc/s/GetAttachmentThumbnail?id=AAMkADhlY2FiNmZjLWNiOTUtNDJiYi05YmUxLWY5NzZhMWMxMWVkYQBGAAAAAAD6Zmj4NzVvRJAhXT8csp99BwCK5rVJeYQ7R7qutLqbpB56AAAAAAEMAACK5rVJeYQ7R7qutLqbpB56AAF6CinEAAABEgAQAGL08rd41rdFgT7%2BbqG%2BNfc%3D&amp;thumbnailType=2&amp;owa=outlook.office.com&amp;scriptVer=2020062103.04&amp;X-OWA-CANARY=DLZR0TFa3EWdrtWPdMc_wLAGOa6-GdgY2_z1qz5-ktdCUJ8wLb0TyR5IFN99lmVBTFpIYbXZsS4.&amp;token=eyJhbGciOiJSUzI1NiIsImtpZCI6IjU2MzU4ODUyMzRCOTI1MkRERTAwNTc2NkQ5RDlGMjc2NTY1RjYzRTIiLCJ4NXQiOiJWaldJVWpTNUpTM2VBRmRtMmRueWRsWmZZLUkiLCJ0eXAiOiJKV1QifQ.eyJvcmlnaW4iOiJodHRwczovL291dGxvb2sub2ZmaWNlLmNvbSIsInVjIjoiNTM5ODNkMTVlMzFlNGVkMWI5OWQ3YWIzM2MzN2IxZjk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2ODUyOCwiZXhwIjoxNTkzMTY5MTI4LCJpc3MiOiIwMDAwMDAwMi0wMDAwLTBmZjEtY2UwMC0wMDAwMDAwMDAwMDBAMGQ5MTYzMTYtYWFlYi00NzA5LWIzOTUtOGMwNWNhOThlYzVlIiwiYXVkIjoiMDAwMDAwMDItMDAwMC0wZmYxLWNlMDAtMDAwMDAwMDAwMDAwL2F0dGFjaG1lbnRzLm9mZmljZS5uZXRAMGQ5MTYzMTYtYWFlYi00NzA5LWIzOTUtOGMwNWNhOThlYzVlIiwiaGFwcCI6Im93YSJ9.U4CKwvzb2esRMzj1IxctNj-meINNXNUZ89kKMYwacGTBygybiLIqPEl8dQmKm90xAgdHnU-weBWj3E71CWywN1Za3fb3rUUGaMCqgGCmmThYc4rTCY32JISrVqoKngN9Fi5xt38Rl8u7HsA4eJNgCThdmO_QqrTONPurbUHPSaJNMOhAC0ZMN7ivuBqRg7bG3Maw-jgKVLysxS5YFwfjXfhw6idUgF1iS5KqXfxERwN_khQdDbmntMr0IsgVnVv2WPgIoYoLaIXu0WC1qmWs1DOc7iBxfzt0mSxNd3nU3jybnOFVlOu3dUvQ2bR8UfPh7WADiK8qFaNcS3vk0sFiDA&amp;animation=tr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297" y="3238435"/>
            <a:ext cx="1038722" cy="138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attachments.office.net/owa/erobinson35.305%40stmaryscp.co.uk/service.svc/s/GetAttachmentThumbnail?id=AAMkADhlY2FiNmZjLWNiOTUtNDJiYi05YmUxLWY5NzZhMWMxMWVkYQBGAAAAAAD6Zmj4NzVvRJAhXT8csp99BwCK5rVJeYQ7R7qutLqbpB56AAAAAAEMAACK5rVJeYQ7R7qutLqbpB56AAF6CinEAAABEgAQAMDM01sWDCNFvTOf8XnPGZQ%3D&amp;thumbnailType=2&amp;owa=outlook.office.com&amp;scriptVer=2020062103.04&amp;X-OWA-CANARY=DLZR0TFa3EWdrtWPdMc_wLAGOa6-GdgY2_z1qz5-ktdCUJ8wLb0TyR5IFN99lmVBTFpIYbXZsS4.&amp;token=eyJhbGciOiJSUzI1NiIsImtpZCI6IjU2MzU4ODUyMzRCOTI1MkRERTAwNTc2NkQ5RDlGMjc2NTY1RjYzRTIiLCJ4NXQiOiJWaldJVWpTNUpTM2VBRmRtMmRueWRsWmZZLUkiLCJ0eXAiOiJKV1QifQ.eyJvcmlnaW4iOiJodHRwczovL291dGxvb2sub2ZmaWNlLmNvbSIsInVjIjoiNTM5ODNkMTVlMzFlNGVkMWI5OWQ3YWIzM2MzN2IxZjk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2ODUyOCwiZXhwIjoxNTkzMTY5MTI4LCJpc3MiOiIwMDAwMDAwMi0wMDAwLTBmZjEtY2UwMC0wMDAwMDAwMDAwMDBAMGQ5MTYzMTYtYWFlYi00NzA5LWIzOTUtOGMwNWNhOThlYzVlIiwiYXVkIjoiMDAwMDAwMDItMDAwMC0wZmYxLWNlMDAtMDAwMDAwMDAwMDAwL2F0dGFjaG1lbnRzLm9mZmljZS5uZXRAMGQ5MTYzMTYtYWFlYi00NzA5LWIzOTUtOGMwNWNhOThlYzVlIiwiaGFwcCI6Im93YSJ9.U4CKwvzb2esRMzj1IxctNj-meINNXNUZ89kKMYwacGTBygybiLIqPEl8dQmKm90xAgdHnU-weBWj3E71CWywN1Za3fb3rUUGaMCqgGCmmThYc4rTCY32JISrVqoKngN9Fi5xt38Rl8u7HsA4eJNgCThdmO_QqrTONPurbUHPSaJNMOhAC0ZMN7ivuBqRg7bG3Maw-jgKVLysxS5YFwfjXfhw6idUgF1iS5KqXfxERwN_khQdDbmntMr0IsgVnVv2WPgIoYoLaIXu0WC1qmWs1DOc7iBxfzt0mSxNd3nU3jybnOFVlOu3dUvQ2bR8UfPh7WADiK8qFaNcS3vk0sFiDA&amp;animation=tr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708" y="3238435"/>
            <a:ext cx="1038722" cy="138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457930" y="1345076"/>
            <a:ext cx="1361000" cy="95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5135408" y="4076062"/>
            <a:ext cx="1305708" cy="10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773529" y="4059241"/>
            <a:ext cx="2873738" cy="1862667"/>
          </a:xfrm>
          <a:prstGeom prst="wedgeRoundRectCallout">
            <a:avLst>
              <a:gd name="adj1" fmla="val -64925"/>
              <a:gd name="adj2" fmla="val -23175"/>
              <a:gd name="adj3" fmla="val 16667"/>
            </a:avLst>
          </a:prstGeom>
          <a:solidFill>
            <a:schemeClr val="bg1"/>
          </a:solidFill>
          <a:ln w="28575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 the classroom, there are lots of things for you to explore and help you with your learning.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24239" y="601134"/>
            <a:ext cx="2044065" cy="2226734"/>
            <a:chOff x="4744850" y="1227285"/>
            <a:chExt cx="4198313" cy="44623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2" y="1227285"/>
              <a:ext cx="1361001" cy="95770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50" y="4594930"/>
              <a:ext cx="1305707" cy="109467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578632" y="1487666"/>
            <a:ext cx="2044065" cy="2226734"/>
            <a:chOff x="4744849" y="1227285"/>
            <a:chExt cx="4198311" cy="446231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0" y="1227285"/>
              <a:ext cx="1361000" cy="9577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49" y="4594929"/>
              <a:ext cx="1305708" cy="109467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548616" y="601134"/>
            <a:ext cx="2044065" cy="2226734"/>
            <a:chOff x="4744849" y="1227285"/>
            <a:chExt cx="4198311" cy="44623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0" y="1227285"/>
              <a:ext cx="1361000" cy="95770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49" y="4594929"/>
              <a:ext cx="1305708" cy="109467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518599" y="1487666"/>
            <a:ext cx="2044065" cy="2226734"/>
            <a:chOff x="4744849" y="1227285"/>
            <a:chExt cx="4198311" cy="446231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0" y="1227285"/>
              <a:ext cx="1361000" cy="95770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49" y="4594929"/>
              <a:ext cx="1305708" cy="109467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518599" y="3877207"/>
            <a:ext cx="2044065" cy="2226734"/>
            <a:chOff x="4744849" y="1227285"/>
            <a:chExt cx="4198311" cy="446231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0" y="1227285"/>
              <a:ext cx="1361000" cy="95770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49" y="4594929"/>
              <a:ext cx="1305708" cy="1094670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1" y="927934"/>
            <a:ext cx="978665" cy="13048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500" y="1810416"/>
            <a:ext cx="1008329" cy="13444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4124" y="1090662"/>
            <a:ext cx="1301833" cy="9763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7036" y="1966301"/>
            <a:ext cx="1356633" cy="10174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73636" y="4355260"/>
            <a:ext cx="1333990" cy="100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CC47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Sometimes </a:t>
            </a:r>
            <a:r>
              <a:rPr lang="en-GB" dirty="0">
                <a:solidFill>
                  <a:schemeClr val="tx1"/>
                </a:solidFill>
              </a:rPr>
              <a:t>we go to the hall for assembly.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In assembly we listen to stories and sing songs.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You might see some other teachers during assembly time, such as </a:t>
            </a:r>
            <a:r>
              <a:rPr lang="en-GB" dirty="0" smtClean="0">
                <a:solidFill>
                  <a:schemeClr val="tx1"/>
                </a:solidFill>
              </a:rPr>
              <a:t>Mrs </a:t>
            </a:r>
            <a:r>
              <a:rPr lang="en-GB" dirty="0" err="1" smtClean="0">
                <a:solidFill>
                  <a:schemeClr val="tx1"/>
                </a:solidFill>
              </a:rPr>
              <a:t>Vassallo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and Mrs Durand.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49" y="1612900"/>
            <a:ext cx="3169911" cy="373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pic>
        <p:nvPicPr>
          <p:cNvPr id="2052" name="Picture 4" descr="https://attachments.office.net/owa/erobinson35.305%40stmaryscp.co.uk/service.svc/s/GetAttachmentThumbnail?id=AAMkADhlY2FiNmZjLWNiOTUtNDJiYi05YmUxLWY5NzZhMWMxMWVkYQBGAAAAAAD6Zmj4NzVvRJAhXT8csp99BwCK5rVJeYQ7R7qutLqbpB56AAAAAAEMAACK5rVJeYQ7R7qutLqbpB56AAF6CinCAAABEgAQAMufZ3Venw1DtAspLOJpOY4%3D&amp;thumbnailType=2&amp;owa=outlook.office.com&amp;scriptVer=2020062103.04&amp;X-OWA-CANARY=p4yBHZJnlkigIWh6b-fbnPB2XOq9GdgY-cwqWeN7ksyp1F1iQoPBdP5gHbl0M3DGheeHehrR47g.&amp;token=eyJhbGciOiJSUzI1NiIsImtpZCI6IjU2MzU4ODUyMzRCOTI1MkRERTAwNTc2NkQ5RDlGMjc2NTY1RjYzRTIiLCJ4NXQiOiJWaldJVWpTNUpTM2VBRmRtMmRueWRsWmZZLUkiLCJ0eXAiOiJKV1QifQ.eyJvcmlnaW4iOiJodHRwczovL291dGxvb2sub2ZmaWNlLmNvbSIsInVjIjoiNTM5ODNkMTVlMzFlNGVkMWI5OWQ3YWIzM2MzN2IxZjk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2ODIyNCwiZXhwIjoxNTkzMTY4ODI0LCJpc3MiOiIwMDAwMDAwMi0wMDAwLTBmZjEtY2UwMC0wMDAwMDAwMDAwMDBAMGQ5MTYzMTYtYWFlYi00NzA5LWIzOTUtOGMwNWNhOThlYzVlIiwiYXVkIjoiMDAwMDAwMDItMDAwMC0wZmYxLWNlMDAtMDAwMDAwMDAwMDAwL2F0dGFjaG1lbnRzLm9mZmljZS5uZXRAMGQ5MTYzMTYtYWFlYi00NzA5LWIzOTUtOGMwNWNhOThlYzVlIiwiaGFwcCI6Im93YSJ9.vx6-iqHFqJknF5PxKuDxLCY-3alJjREx9RYYUJSXiCl2q6aVqbwSMzF_73FQkmkJDd9AZGTvgWvsFALixm6lqAtIr0srnOUwM921YcyCQqJAGh2MLoRnj5zYWnHxrAGpJdVbX4gP2QYTsAXAkRhUgxTf9g1FZi-XW0nofryggThhaACaD32msKqcpcknFKCaxEWmlxklwArQWyy5Ebrbr8pFLCp9NSEGgeB6LReSYl_repLfG2jE7LoSGPFxfkmg79TaRKwQIg97BGzPLdWazsHfy5nOsLD6fyVF8MM7IeEpysQV9gaaMMMy4mjuRrYgph3chCkA5GZqeztmFY04nQ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33" y="2184994"/>
            <a:ext cx="2673308" cy="20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449156" y="1706139"/>
            <a:ext cx="1361000" cy="95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5046133" y="3717273"/>
            <a:ext cx="1305708" cy="10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During the day, we sometimes go outside to the playground to play.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49" y="1612900"/>
            <a:ext cx="3169911" cy="373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pic>
        <p:nvPicPr>
          <p:cNvPr id="5124" name="Picture 4" descr="https://attachments.office.net/owa/erobinson35.305%40stmaryscp.co.uk/service.svc/s/GetAttachmentThumbnail?id=AAMkADhlY2FiNmZjLWNiOTUtNDJiYi05YmUxLWY5NzZhMWMxMWVkYQBGAAAAAAD6Zmj4NzVvRJAhXT8csp99BwCK5rVJeYQ7R7qutLqbpB56AAAAAAEMAACK5rVJeYQ7R7qutLqbpB56AAF6CinEAAABEgAQAKdvjenEcZdLhXqKPyUdJoQ%3D&amp;thumbnailType=2&amp;owa=outlook.office.com&amp;scriptVer=2020062103.04&amp;X-OWA-CANARY=DLZR0TFa3EWdrtWPdMc_wLAGOa6-GdgY2_z1qz5-ktdCUJ8wLb0TyR5IFN99lmVBTFpIYbXZsS4.&amp;token=eyJhbGciOiJSUzI1NiIsImtpZCI6IjU2MzU4ODUyMzRCOTI1MkRERTAwNTc2NkQ5RDlGMjc2NTY1RjYzRTIiLCJ4NXQiOiJWaldJVWpTNUpTM2VBRmRtMmRueWRsWmZZLUkiLCJ0eXAiOiJKV1QifQ.eyJvcmlnaW4iOiJodHRwczovL291dGxvb2sub2ZmaWNlLmNvbSIsInVjIjoiNTM5ODNkMTVlMzFlNGVkMWI5OWQ3YWIzM2MzN2IxZjk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2ODUyOCwiZXhwIjoxNTkzMTY5MTI4LCJpc3MiOiIwMDAwMDAwMi0wMDAwLTBmZjEtY2UwMC0wMDAwMDAwMDAwMDBAMGQ5MTYzMTYtYWFlYi00NzA5LWIzOTUtOGMwNWNhOThlYzVlIiwiYXVkIjoiMDAwMDAwMDItMDAwMC0wZmYxLWNlMDAtMDAwMDAwMDAwMDAwL2F0dGFjaG1lbnRzLm9mZmljZS5uZXRAMGQ5MTYzMTYtYWFlYi00NzA5LWIzOTUtOGMwNWNhOThlYzVlIiwiaGFwcCI6Im93YSJ9.U4CKwvzb2esRMzj1IxctNj-meINNXNUZ89kKMYwacGTBygybiLIqPEl8dQmKm90xAgdHnU-weBWj3E71CWywN1Za3fb3rUUGaMCqgGCmmThYc4rTCY32JISrVqoKngN9Fi5xt38Rl8u7HsA4eJNgCThdmO_QqrTONPurbUHPSaJNMOhAC0ZMN7ivuBqRg7bG3Maw-jgKVLysxS5YFwfjXfhw6idUgF1iS5KqXfxERwN_khQdDbmntMr0IsgVnVv2WPgIoYoLaIXu0WC1qmWs1DOc7iBxfzt0mSxNd3nU3jybnOFVlOu3dUvQ2bR8UfPh7WADiK8qFaNcS3vk0sFiDA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790" y="2184994"/>
            <a:ext cx="2666427" cy="19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496717" y="1706139"/>
            <a:ext cx="1361000" cy="95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5046133" y="3637480"/>
            <a:ext cx="1305708" cy="10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Sometimes we also go on the trim trail and have fun jumping and climbing. 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49" y="1612900"/>
            <a:ext cx="3169911" cy="373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AF59E-F1BF-4A37-9E13-B03EA655BCDB}"/>
              </a:ext>
            </a:extLst>
          </p:cNvPr>
          <p:cNvSpPr txBox="1"/>
          <p:nvPr/>
        </p:nvSpPr>
        <p:spPr>
          <a:xfrm>
            <a:off x="5724835" y="8173623"/>
            <a:ext cx="163006" cy="100642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which shows the playground.</a:t>
            </a:r>
          </a:p>
        </p:txBody>
      </p:sp>
      <p:pic>
        <p:nvPicPr>
          <p:cNvPr id="3074" name="Picture 2" descr="https://attachments.office.net/owa/erobinson35.305%40stmaryscp.co.uk/service.svc/s/GetAttachmentThumbnail?id=AAMkADhlY2FiNmZjLWNiOTUtNDJiYi05YmUxLWY5NzZhMWMxMWVkYQBGAAAAAAD6Zmj4NzVvRJAhXT8csp99BwCK5rVJeYQ7R7qutLqbpB56AAAAAAEMAACK5rVJeYQ7R7qutLqbpB56AAF6CinDAAABEgAQAF%2BeLVEVg8dMt8fPOj1%2FMls%3D&amp;thumbnailType=2&amp;owa=outlook.office.com&amp;scriptVer=2020062103.04&amp;X-OWA-CANARY=9Er8Igfv5kKiedQrZhjxB6BDb3u-GdgYYWoJ1a3eaDeIrNrG5AYKjBRUXrmVsxVxQs5zNsUkKbA.&amp;token=eyJhbGciOiJSUzI1NiIsImtpZCI6IjU2MzU4ODUyMzRCOTI1MkRERTAwNTc2NkQ5RDlGMjc2NTY1RjYzRTIiLCJ4NXQiOiJWaldJVWpTNUpTM2VBRmRtMmRueWRsWmZZLUkiLCJ0eXAiOiJKV1QifQ.eyJvcmlnaW4iOiJodHRwczovL291dGxvb2sub2ZmaWNlLmNvbSIsInVjIjoiNTM5ODNkMTVlMzFlNGVkMWI5OWQ3YWIzM2MzN2IxZjk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2ODIyNCwiZXhwIjoxNTkzMTY4ODI0LCJpc3MiOiIwMDAwMDAwMi0wMDAwLTBmZjEtY2UwMC0wMDAwMDAwMDAwMDBAMGQ5MTYzMTYtYWFlYi00NzA5LWIzOTUtOGMwNWNhOThlYzVlIiwiYXVkIjoiMDAwMDAwMDItMDAwMC0wZmYxLWNlMDAtMDAwMDAwMDAwMDAwL2F0dGFjaG1lbnRzLm9mZmljZS5uZXRAMGQ5MTYzMTYtYWFlYi00NzA5LWIzOTUtOGMwNWNhOThlYzVlIiwiaGFwcCI6Im93YSJ9.vx6-iqHFqJknF5PxKuDxLCY-3alJjREx9RYYUJSXiCl2q6aVqbwSMzF_73FQkmkJDd9AZGTvgWvsFALixm6lqAtIr0srnOUwM921YcyCQqJAGh2MLoRnj5zYWnHxrAGpJdVbX4gP2QYTsAXAkRhUgxTf9g1FZi-XW0nofryggThhaACaD32msKqcpcknFKCaxEWmlxklwArQWyy5Ebrbr8pFLCp9NSEGgeB6LReSYl_repLfG2jE7LoSGPFxfkmg79TaRKwQIg97BGzPLdWazsHfy5nOsLD6fyVF8MM7IeEpysQV9gaaMMMy4mjuRrYgph3chCkA5GZqeztmFY04nQ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17" y="1901689"/>
            <a:ext cx="2019929" cy="269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300167" y="1422834"/>
            <a:ext cx="1361000" cy="95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5291763" y="4047594"/>
            <a:ext cx="1305708" cy="10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412</TotalTime>
  <Words>522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Angela Beirne</cp:lastModifiedBy>
  <cp:revision>35</cp:revision>
  <dcterms:created xsi:type="dcterms:W3CDTF">2020-06-04T15:43:43Z</dcterms:created>
  <dcterms:modified xsi:type="dcterms:W3CDTF">2023-06-20T16:03:33Z</dcterms:modified>
</cp:coreProperties>
</file>