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fb3a67aa4e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fb3a67aa4e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2fb3a67aa4e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2fb3a67aa4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980" l="0" r="0" t="0"/>
          <a:stretch/>
        </p:blipFill>
        <p:spPr>
          <a:xfrm>
            <a:off x="1064225" y="64225"/>
            <a:ext cx="7200025" cy="505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8888" y="71550"/>
            <a:ext cx="7686224" cy="5223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100" y="152400"/>
            <a:ext cx="692781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