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3D7F-B90A-46BD-94AC-05581D04E54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3965-7CE8-4D53-ADD1-660CA1E9D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7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91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81baa6baf_0_7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781baa6ba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575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8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9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2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3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2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BA33-24B4-4D37-9A4C-A98F7634BE6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4AC8C-B5A9-4E3A-A61B-1C8D0C06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Class 3 Knowledge Mats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B – 2023 - 2024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9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77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8000" dirty="0" smtClean="0"/>
              <a:t>Autumn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41156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>
            <a:spLocks noGrp="1"/>
          </p:cNvSpPr>
          <p:nvPr>
            <p:ph type="title"/>
          </p:nvPr>
        </p:nvSpPr>
        <p:spPr>
          <a:xfrm>
            <a:off x="2152650" y="98914"/>
            <a:ext cx="7886700" cy="492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1">
            <a:noAutofit/>
          </a:bodyPr>
          <a:lstStyle/>
          <a:p>
            <a:pPr algn="ctr">
              <a:spcBef>
                <a:spcPts val="0"/>
              </a:spcBef>
              <a:buSzPts val="1400"/>
            </a:pPr>
            <a:r>
              <a:rPr lang="en-GB" sz="3200" b="1">
                <a:solidFill>
                  <a:srgbClr val="7C5D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War 1: KS2 Knowledge Mat</a:t>
            </a:r>
            <a:endParaRPr/>
          </a:p>
        </p:txBody>
      </p:sp>
      <p:graphicFrame>
        <p:nvGraphicFramePr>
          <p:cNvPr id="283" name="Google Shape;283;p13"/>
          <p:cNvGraphicFramePr/>
          <p:nvPr/>
        </p:nvGraphicFramePr>
        <p:xfrm>
          <a:off x="1766888" y="572380"/>
          <a:ext cx="8658225" cy="5806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3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trench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long narrow ditch dug into the ground where soldiers lived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airships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Huge balloon like crafts used to carry out bombing raids in Britain.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World War 1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Archduke Franz Ferdinand of Austria</a:t>
                      </a:r>
                      <a:endParaRPr sz="1200" b="1" u="none" strike="noStrike" cap="none">
                        <a:solidFill>
                          <a:srgbClr val="7C5DA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 assassination was believed to be the trigger to the outbreak of the WW1 war. He was heir to the Austro-Hungarian throne.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Aircraft were still very new in 1914, so when the Germans launched bombing raids on London, they were carried out from airships, known as zeppelins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Central Powers</a:t>
                      </a:r>
                      <a:endParaRPr sz="1200" u="none" strike="noStrike" cap="none">
                        <a:solidFill>
                          <a:srgbClr val="7C5DA3"/>
                        </a:solidFill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alliance of </a:t>
                      </a: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Germany, Austria, Hungary, Bulgaria and Turkey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1918 a pigeon, Cher Ami, one of about 100,000 homing pigeons used during the war, managed to save 500 US soldiers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front line</a:t>
                      </a:r>
                      <a:endParaRPr sz="12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trench closest to the enemy.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 man’s land</a:t>
                      </a:r>
                      <a:endParaRPr sz="12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area between the two sides during battle.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Tanks were developed by the British during the first world war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Battle of the Somme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largest battle of WW1 and the bloodiest battle in history.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Before the war most women stayed at home or worked in domestic service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6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zeppelin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Giant German airships that carried out 52 air raids on Britain.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the war started, British soldiers went into battle with just a cloth cap for protection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blackout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lights from buildings, including houses, were not allowed to be seen from the sky.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Many people suffered facial injuries during the first world war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0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first ever motorized ambulances were used during the first world war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5DA3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Armistice Day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rgbClr val="7C5DA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day the agreement was signed between the Allies and Germany to end the war on 11</a:t>
                      </a:r>
                      <a:r>
                        <a:rPr lang="en-GB" sz="900" u="none" strike="noStrike" cap="none" baseline="30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November.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Approximately 16,000 British conscientious objectors refused to fight during the war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C5DA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conscription</a:t>
                      </a:r>
                      <a:endParaRPr sz="1400" u="none" strike="noStrike" cap="none"/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rule that said ALL healthy men aged 18 – 41 had to fight.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 to food shortages, Britons were banned from throwing rice at weddings and feeding pigeons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284" name="Google Shape;2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7742" y="3091091"/>
            <a:ext cx="1929391" cy="126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5723" y="4296188"/>
            <a:ext cx="1929391" cy="102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5719" y="5117833"/>
            <a:ext cx="1929392" cy="126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4714" y="568169"/>
            <a:ext cx="1902419" cy="148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86731" y="2049308"/>
            <a:ext cx="1929392" cy="139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99355" y="568169"/>
            <a:ext cx="3296365" cy="90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99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81baa6baf_0_70"/>
          <p:cNvSpPr txBox="1">
            <a:spLocks noGrp="1"/>
          </p:cNvSpPr>
          <p:nvPr>
            <p:ph type="title"/>
          </p:nvPr>
        </p:nvSpPr>
        <p:spPr>
          <a:xfrm>
            <a:off x="1666875" y="149225"/>
            <a:ext cx="8867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1">
            <a:noAutofit/>
          </a:bodyPr>
          <a:lstStyle/>
          <a:p>
            <a:pPr algn="ctr">
              <a:spcBef>
                <a:spcPts val="0"/>
              </a:spcBef>
              <a:buSzPts val="1400"/>
            </a:pPr>
            <a:r>
              <a:rPr lang="en-GB" sz="2200" b="1">
                <a:solidFill>
                  <a:srgbClr val="7FC1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LKS2 Living things and their habitats Knowledge Mat</a:t>
            </a:r>
            <a:endParaRPr sz="3800"/>
          </a:p>
        </p:txBody>
      </p:sp>
      <p:graphicFrame>
        <p:nvGraphicFramePr>
          <p:cNvPr id="197" name="Google Shape;197;g781baa6baf_0_70"/>
          <p:cNvGraphicFramePr/>
          <p:nvPr/>
        </p:nvGraphicFramePr>
        <p:xfrm>
          <a:off x="1666876" y="641350"/>
          <a:ext cx="8867775" cy="60263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Interesting 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the living things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mammals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FC18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Warm-blooded animals that give birth to their live young and normally hair/fur.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living things have certain characteristics that help to keep them healthy and alive.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reptiles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Cold-blooded animals that normally lay eggs and have scales.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Living things live in habitats that suit them, and which provide for their basic needs.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Living things depend on other living things to survive.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7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Amphibians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Cold-blooded animals that have moist, scaleless skin and lay eggs.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can remember the features of living things by using the acronym MRS GREN (movement, respiration, sensitivity, growth, reproduction, excretion and nutrition)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3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Cold-blooded animals that can breathe underwater and lay eggs.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facts to know by the end of the living things topic: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4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Birds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Warm-blooded animals that have feathers wings and a beak.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Animals are often adapted to their habitats they live in. However, habitats can change over time which may present animals and plant life with difficulties.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 living things in different ways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•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and make classification keys to group and identify living things.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•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Explore how environments change over time and the dangers this can pose to living things.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9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Insects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Insects have exoskeletons and three main body parts.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Global warming is impactin many habitats.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0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habitats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 place where animals live that is suited to their needs.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❑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around us, there are some things that are alive, some things that are dead, and some things that have never been alive.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Invertebrates</a:t>
                      </a:r>
                      <a:endParaRPr sz="1800" u="none" strike="noStrike" cap="none">
                        <a:solidFill>
                          <a:srgbClr val="7FC184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Animals that don’t have a backbone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Vertebrates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Animals that have a backbone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98" name="Google Shape;198;g781baa6baf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592" y="2273816"/>
            <a:ext cx="998475" cy="12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781baa6baf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1475" y="1363600"/>
            <a:ext cx="935050" cy="141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04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92" y="116189"/>
            <a:ext cx="9559834" cy="6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641</Words>
  <Application>Microsoft Office PowerPoint</Application>
  <PresentationFormat>Widescreen</PresentationFormat>
  <Paragraphs>73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Noto Sans Symbols</vt:lpstr>
      <vt:lpstr>Office Theme</vt:lpstr>
      <vt:lpstr>Class 3 Knowledge Mats</vt:lpstr>
      <vt:lpstr>PowerPoint Presentation</vt:lpstr>
      <vt:lpstr>World War 1: KS2 Knowledge Mat</vt:lpstr>
      <vt:lpstr>LKS2 Living things and their habitats Knowledge Mat</vt:lpstr>
      <vt:lpstr>PowerPoint Presentation</vt:lpstr>
    </vt:vector>
  </TitlesOfParts>
  <Company>St Marys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Lukat</dc:creator>
  <cp:lastModifiedBy>Jessica Lukat</cp:lastModifiedBy>
  <cp:revision>3</cp:revision>
  <dcterms:created xsi:type="dcterms:W3CDTF">2023-09-05T15:22:09Z</dcterms:created>
  <dcterms:modified xsi:type="dcterms:W3CDTF">2023-09-05T15:27:35Z</dcterms:modified>
</cp:coreProperties>
</file>