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519bfab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519bfab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519bfab1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519bfab1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519bfab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519bfab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898fcb9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898fcb9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519bfab1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519bfab1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898fcb96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898fcb96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898fcb96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898fcb96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898fcb96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898fcb96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98fcb96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98fcb96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898fcb96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898fcb96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252e57a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252e57a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898fcb96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898fcb96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898fcb96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898fcb96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898fcb96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898fcb96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898fcb96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898fcb96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252e57a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252e57a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252e57a9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252e57a9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252e57a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252e57a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252e57a9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252e57a9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52e57a9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52e57a9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252e57a9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252e57a9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519bfab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519bfab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57400"/>
            <a:ext cx="70012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4641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888" y="355463"/>
            <a:ext cx="157162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57400"/>
            <a:ext cx="70012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type="ctrTitle"/>
          </p:nvPr>
        </p:nvSpPr>
        <p:spPr>
          <a:xfrm>
            <a:off x="4641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888" y="355463"/>
            <a:ext cx="157162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57400"/>
            <a:ext cx="700125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>
            <p:ph type="ctrTitle"/>
          </p:nvPr>
        </p:nvSpPr>
        <p:spPr>
          <a:xfrm>
            <a:off x="464108" y="896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888" y="355463"/>
            <a:ext cx="157162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00132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Then God said, "I give you every seed-bearing plant on the face of the whole earth and every tree that has fruit with seed in it. They will be yours for food.</a:t>
            </a:r>
            <a:endParaRPr b="1" sz="7200"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Genesis 1:29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51" y="3441000"/>
            <a:ext cx="862477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5300"/>
            <a:ext cx="8520601" cy="411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50" y="157975"/>
            <a:ext cx="6382600" cy="46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08" y="227833"/>
            <a:ext cx="7975125" cy="47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50" y="251625"/>
            <a:ext cx="7121026" cy="47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33" y="159975"/>
            <a:ext cx="7634975" cy="48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46" y="23925"/>
            <a:ext cx="77380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ctrTitle"/>
          </p:nvPr>
        </p:nvSpPr>
        <p:spPr>
          <a:xfrm>
            <a:off x="311700" y="744575"/>
            <a:ext cx="8520600" cy="40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0"/>
          </a:p>
        </p:txBody>
      </p:sp>
      <p:sp>
        <p:nvSpPr>
          <p:cNvPr id="193" name="Google Shape;193;p32"/>
          <p:cNvSpPr txBox="1"/>
          <p:nvPr>
            <p:ph idx="1" type="subTitle"/>
          </p:nvPr>
        </p:nvSpPr>
        <p:spPr>
          <a:xfrm>
            <a:off x="311700" y="954325"/>
            <a:ext cx="8520600" cy="3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02124"/>
                </a:solidFill>
                <a:highlight>
                  <a:srgbClr val="FFFFFF"/>
                </a:highlight>
              </a:rPr>
              <a:t>TIME TO REFLECT</a:t>
            </a:r>
            <a:endParaRPr sz="2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02124"/>
                </a:solidFill>
                <a:highlight>
                  <a:srgbClr val="FFFFFF"/>
                </a:highlight>
              </a:rPr>
              <a:t>God, I'm sorry. I took this </a:t>
            </a:r>
            <a:r>
              <a:rPr b="1" lang="en" sz="2700">
                <a:solidFill>
                  <a:srgbClr val="202124"/>
                </a:solidFill>
                <a:highlight>
                  <a:srgbClr val="FFFFFF"/>
                </a:highlight>
              </a:rPr>
              <a:t>food</a:t>
            </a:r>
            <a:r>
              <a:rPr lang="en" sz="2700">
                <a:solidFill>
                  <a:srgbClr val="202124"/>
                </a:solidFill>
                <a:highlight>
                  <a:srgbClr val="FFFFFF"/>
                </a:highlight>
              </a:rPr>
              <a:t> and didn't eat it. Please forgive me for </a:t>
            </a:r>
            <a:r>
              <a:rPr b="1" lang="en" sz="2700">
                <a:solidFill>
                  <a:srgbClr val="202124"/>
                </a:solidFill>
                <a:highlight>
                  <a:srgbClr val="FFFFFF"/>
                </a:highlight>
              </a:rPr>
              <a:t>wasting food</a:t>
            </a:r>
            <a:r>
              <a:rPr lang="en" sz="2700">
                <a:solidFill>
                  <a:srgbClr val="202124"/>
                </a:solidFill>
                <a:highlight>
                  <a:srgbClr val="FFFFFF"/>
                </a:highlight>
              </a:rPr>
              <a:t>, especially when so many people don't have enough. Starting now, make me wiser and help me take better care of the </a:t>
            </a:r>
            <a:r>
              <a:rPr b="1" lang="en" sz="2700">
                <a:solidFill>
                  <a:srgbClr val="202124"/>
                </a:solidFill>
                <a:highlight>
                  <a:srgbClr val="FFFFFF"/>
                </a:highlight>
              </a:rPr>
              <a:t>food</a:t>
            </a:r>
            <a:r>
              <a:rPr lang="en" sz="2700">
                <a:solidFill>
                  <a:srgbClr val="202124"/>
                </a:solidFill>
                <a:highlight>
                  <a:srgbClr val="FFFFFF"/>
                </a:highlight>
              </a:rPr>
              <a:t> you have given me.</a:t>
            </a:r>
            <a:endParaRPr sz="4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06" y="0"/>
            <a:ext cx="889879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00" y="39475"/>
            <a:ext cx="8258651" cy="49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" y="82150"/>
            <a:ext cx="6678175" cy="50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194000" y="377375"/>
            <a:ext cx="463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Each of us is creative but we all have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different gifts and abilities. Some of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us love to paint, others to cook: some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like to make music, others to build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Models…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What are your creative gifts?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Is there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something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 you have alkways wanted to try but never got around to?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048" y="-1423377"/>
            <a:ext cx="9016825" cy="66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416800" y="2434075"/>
            <a:ext cx="463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Each of us is creative but we all have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different gifts and abilities. Some of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us love to paint, others to cook: some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like to make music, others to build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Models…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What are your creative gifts?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Is there something you have always wanted to try but never got around to? 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half term….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be creative!!!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825" y="56275"/>
            <a:ext cx="6908333" cy="50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