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D404F-8E5C-405A-AA96-17C88F72E7C1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020B-6B98-4631-896E-240F5BDDB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6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76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7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9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4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64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56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B792-B3F7-4315-8913-8A5B5720A6B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0F9F7-79A7-42FB-B0FE-9EE8B5F94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16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w&amp;url=http://www.dreamstime.com/royalty-free-stock-photos-isolated-egg-carton-image6858078&amp;ei=HpkIVZyoBYTcasuXgfgF&amp;bvm=bv.88198703,d.d2s&amp;psig=AFQjCNF0WKIzRShBZkU-shDVxwnPGFvFdw&amp;ust=1426713241193515" TargetMode="External"/><Relationship Id="rId2" Type="http://schemas.openxmlformats.org/officeDocument/2006/relationships/hyperlink" Target="http://www.google.co.uk/url?sa=i&amp;rct=j&amp;q=&amp;esrc=s&amp;source=images&amp;cd=&amp;cad=rja&amp;uact=8&amp;ved=0CAcQjRw&amp;url=http://www.smartertravel.com/photo-galleries/editorial/13-travel-uses-for-common-household-items.html?id%3D348%26photo%3D46788&amp;ei=CJkIVeDIJozvaM2hgpAM&amp;bvm=bv.88198703,d.d2s&amp;psig=AFQjCNFF16_VaI8MUsajhAmtw0ycs9H65Q&amp;ust=142671320351186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uk/url?sa=i&amp;rct=j&amp;q=&amp;esrc=s&amp;source=images&amp;cd=&amp;cad=rja&amp;uact=8&amp;ved=0CAcQjRw&amp;url=http://www.dreamstime.com/royalty-free-stock-photos-isolated-egg-carton-image6858078&amp;ei=HpkIVZyoBYTcasuXgfgF&amp;bvm=bv.88198703,d.d2s&amp;psig=AFQjCNF0WKIzRShBZkU-shDVxwnPGFvFdw&amp;ust=1426713241193515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bbi\AppData\Local\Microsoft\Windows\Temporary Internet Files\Content.IE5\HI8O85ZB\easter-bunny600px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5500" l="5167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/>
        </p:blipFill>
        <p:spPr bwMode="auto">
          <a:xfrm>
            <a:off x="-23548" y="188640"/>
            <a:ext cx="5715000" cy="55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1124744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help the Easter Bunny?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Easter bunny has to arrange his eggs into boxes of 6.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2609266" y="3141263"/>
            <a:ext cx="3747681" cy="2846549"/>
            <a:chOff x="1547664" y="3068960"/>
            <a:chExt cx="6048672" cy="3024336"/>
          </a:xfrm>
        </p:grpSpPr>
        <p:sp>
          <p:nvSpPr>
            <p:cNvPr id="6" name="Rectangle 5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56396" y="3068961"/>
              <a:ext cx="2023716" cy="15121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AutoShape 2" descr="Image result for empty egg box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4" descr="Image result for empty egg box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6" descr="data:image/jpeg;base64,/9j/4AAQSkZJRgABAQAAAQABAAD/2wCEAAkGBxQQEBQUEBQWFBQUFRQUFBUUFBQUFBQUFBQWFhUUFBQYHCggGBolHBQUITEhJSkrLi4uFx8zODMsNygtLisBCgoKDQwOFBAQFCwcFBwsLCwsLCwsLCwsLCwsLCwsLCwsLCwsLCwsLCwsLCwsLCwsLCwsKywsNywsNywsLCwsN//AABEIALYBFQMBIgACEQEDEQH/xAAbAAACAwEBAQAAAAAAAAAAAAAAAQIDBAUGB//EADoQAAIBAgMGAggGAgAHAAAAAAABAgMRBCExBRJBUWFxgZEGEyKhscHR8BQyQlLh8SNyFRZDYoKSov/EABgBAQEBAQEAAAAAAAAAAAAAAAABAgME/8QAHBEBAQEBAQADAQAAAAAAAAAAAAERAhIxQVEh/9oADAMBAAIRAxEAPwD7OhiJI0GMQ0QNAAwAYAAAAwEAAAAcTaHpBCm7OcY3zV3m0uKX9mL/AJmozy/EQ8Wo+GdjPqGPQV8ZGOmb6aeZmW03+1eZzoVVLOLUlwaaaGT1Vx1obQg9brwv8C3D4mFRN05Rkk7NxadnyfU4VSCkmpK6as1zXIpw2DVFt0XKm3qoyvF20upX5svqmPTsRyI46pZXab57qV/AuhtL90fL6MvqJjeyJVDFwfG3fItuUFxCC4AAMjcCdwuQuO4E0ySK7kkwJjIpjIJAIABgAFEBoQyhoYhogaJERgAxDAYCGAGHbdRxoSaTb9lZa5yS+ZvKcZR9ZTlHmmvHgS/A+KbTqSliKkpKylmut0nl0OfO10rrPTw428j2fpH6O1acZVpJWbUd1O7S/c+GmR57E4BRhGazbum3w6Lkjz2OjnYWTjLJ26rJ+B6TAbTqrSpLxd/iebXB/fQ62ClewHqKG2Kn6rS7qz9xvo7Xg/zJx/8ApfU4NEvSNS1Meip1lP8AI1Ltr5akrnnLF8MbOP6t7pLPwz08zWo7dyM5TUWqctyXB2bXldXMlLaUX+ZOD56x+qNcJXV1muazRUSwm1KlOKVeDnb/AKlOzv8A7Qsmn2R0KW0ac1dN+MWmc0dyy0dmNVPRpjucVE1i5R4+eZfSY61x3MmGxinlpLl9GaLmkWXJJlVySYVYmSuVpkkBNMkQTJEDAQARAQyiQ0RQ0BIZFDAaGIAGMQ0ADEAGfaOEValOm8t+LV9bPgz5pi8HKEatKorSi3JeFt5LxcX2Z9TPnm36r/H1FLRWVlynCKv7l5HPuLy8NKnZvozZgZZdirFRtVlGz9mTu+Cvor8WWYOOZybd/DSyNUUYsIsjbEsSpJA0ANlRFoUJuLvFtdmSZFoDbS2q/wBa3uqya+TNtHGQnpKz5SyfnocSwrF0ehnKxVVdjkUcVKGjdv2vT+DfQxilkteKfy5l0Ep8VqjuYDFeshd6rJ/U89Wa4G/YM/akuifk/wCTUv8AUruJkkyq5JM2ytTJIrTJoKsQ0RQ0BMBAQRAQyhoYkNASQBcAGAhgMZEYDGIAhng9puMKtTEVr3k2owfJafJeB7s+belOHnOclFO8ak1bhGLlr43TXR9DHfw1y89Wk6s3KWV5N2WSV82X0MMaKGFurLNxVmdLC4b5nJssFSy6mz8OW0KFi/dKjnypMhY6W4iudG4GBkLmqph+5RKi11AqUhojJWBEErkb8vmMTA2SW9FT53T7/bLdiY6KqyUnbJq/Dh/JTgHd7r0ktOtvp8CqNBqva1rta8vu5qI9gpE0yilHdSXJWLUzswtTJxKkWRAtRJEESRFTAQARGIZQ0MiMCQCABjEBRJAIZAxkRhDOftPZ6qxvZKaWT59H95GyrVUVeTSXX5GKrtamuPbRfElz7V5FbMdKpZppvVW0+p0I4dLQ6tbHU6uTi3yatddUzj4DH0K8pRw+Jp1JRk4yi/zRldrdbi7Xujnn41rRYrlEsc+a+pXKSbtlcgHEjukkxgVONyuVM0MTQGOdHxKZ0Ffl8O3I6DRHdA5kqDRBxZ05QI+qJi650XbTI6VGkpSjLjKybzeWrViHqenH3FsW4tNfpab00WpYldtMmiqLLInZhaiyJXEtiBNE0QRNEVIAQARAANAJCABjEgIGAhooYxFGIxkKd95q61XLvyILqlRRV5Oy+8lzZw9sbRlKnLcvHdV73tmtLtcL2095RjNqKpaTe7BXsv3d3wXxM9TFxnF8VZ5Wyf3oc+utXHla/pFWqv2pPk2sm18vAKdZuWfl/ZyselCrNRvuqT3edr5GvAVvP74nJt7TYcVGlKTyu7eC5eZzqtvbqqEIzk37W6t9paKUuPyudSmvV4e2jUG3/s19WcZVVJ55LTm7atpdbG2XThit6EZLK8VK2uqT+Zhx2NhG29x5ZleBq/4f9Lx8Fmvc0cDate9RLXLj7/voTVdZbU3GrSe68rSzSffW3C52qVRyzt4rM8rgZK6cknbRZ534s9BiXVp4Z1KNJ1Z2uqUHFSd9NWk87XSd7XebVmhW64zFga8qlOMqtJ0pyV3Byi5Radn7UW0+GnMvcuTv31Ki1sSZn/Fa3i/c/GyJ06qlppz/AJGi1oIx5jsSsBBonSo3zWpF5GnDPIsm0ta4lkCmLLoHRhdEsRVEtiUTRNEUSRFSAAKIjEMoBgAAAwAQwACjF4yNNZvPktTwu3tr+srbsHkn7TWd5f1Y37fqyjSqVP1Tlfsr+yvBJL+zw9GbT8Wzh31rUjuus5Su38X2+R1MNpmm+Od7dO7OJhZLnft82djDO/z4t9DK15n0iwjjUcvHte17+fvM+wafrK8ILndvP8sc38D3VCSd3KKs73vZ5NaPoVbP2TSo1J1Kf61kskoxbvaKXh5DDV20qtqLXO1+7eSOPh3nlllnlw0Rv25USjHjnkuF3ZeDsznYO3Hi15LUtqIyqbkqkW7RlaS4WSW7fxSicHFTUqjad+F/Hp4HS9Ib7u8lbV25Jbqt7jztHEWfvM1qPSbKouUklxPW4ipuxe6tEs1y0XwPO+iz3nKdn7Ksn1yv7reZ1tp1bRWqvZdrXu/fY1Gaz4rENpSvpJW7PLXxK6+Mcby6Z5N+7noV1PySXGzt3Whgx9a8XfJWXi5cvh5ikQjtCbeby5cV3fgbNjUmm3KKabumklJd+Zw8MzsYeVuPv+mhGneu9U7rk8muz4k6ddNcu5kpVbrPPo/695ohFPkuxqMp2i+vIlRjJO6yV9HbQrknFl1ORqRm1uhIugZabNNM2jREtiVQLogTiTRFEkFMBgBGwwA0ABiAYABAAgHYo4e2NnqUZRabhK90tVfkfN9qbOnh5WmrxvaMv0y8eeWh9in1OPicNCd8lbk0mmv+6L1Ry65WV8ywte2vlc9HsmlPEXUMkvzSedm9EubOtX9HMM3d0VF86bnFf+qdjfhNnwpQUaOUb3tm229W23d6L3GMa1ijsyNODzbyzvbx+pCjVvHLqrLRNOzS8jpVZNJ34clxeXzR5JbQ9TVqxk7K+8ujaSlbyT8WKh7cqXcEl+p6r7438ivCSfDj8OxzKuPdWXtK3L+WdLCtZclzdjLS/adB1Kdkm3muD11PH4zZVWjL2ovdv7Mv0tf7aX6HtIYhOSS0TvdPV8Dp0pqV72ayVredwMmwsH6nDwi1aTW9LvJ6Ptexn2pU9pcE9L5PV5/PxOvxz+/vI87j6u9V52XPSzZpF8Xl1+Rw9q4zdtCWq07fxex2qGf96nnfSam4z3tG29demnZ+ZKsXYPPrc6catrJW1++55jB4l8z02ytk1akVUbSi805PN9rLQkHTp1Fle/vNNxUtnSX5p+5mtUIxV5PJXbbdkkufQ0h1Ib0U1yFSRz8HtR1JPdjleyelo831a5HUoxN8s1opI100U0oGqnE2ysgi6KIxRZFBUkSQkiQDAEMCCGJDKAAAAAYgBEkQM+OxG6kr23r59OOYohjK93urTj16djK4cnYcZruWQkjnarPVnJcLryf39CMaqfRmzd++5kxlH2clndacLZvj0ILFJ9zgekOxlWhdexNX3XwbfB5ffx6lByT5r70fE1qd+BM1XyfFYedCVqsXB8N5ZPqnozRh8U7ZeLz0Ppc8LCSaVknw1T/8Xl7jD/wejF50YZ8Yxt5xM+V1zdjbGk4xqTbW8rqKzlZ6OTelzr1sNuxdtVmr9r+HI2eqvZp3tnbzM+Jk4xbd3k8l8jWRHJrVPZus0s7c0ldLzseeqP8AySS1vm9c/wBXvJbR2o4PdSzTdlfLJvO3S8Tn4Kun+Z53zfPuYad3Cy9xXj9jfirpO2Ss2r+12uQp4hJZu3Jf0bcDiMnJgcLB+i841FGpFuN85J5WWtuN8j3VKWW6slkkuSWSSMuGqtxW9k+Kvf3l1J+0jUSptW8NenicjHzVdOP6Fxi/zaO91wyI+kO1NySoQ1lH22+EZcF1eY8PCySNRKngMOqcbLzerOrh0ZaEDfQgajLZSRpgimlE0wRpE4osSIxRNFU0MENAAwAggAwKEMQwATGJgBXWpKStJZE7iYHFx2FlDOnmuK+By8NtKq6m7OnZJefPU9PVOZio38OrMXldThXXPuuRdGqnqcudb9yv1WT/AJHSqXfsSv0eUvvsZG1UbaE4ozU6+ed0+uRqjWAj6rrb5Fc3NLmun0NN018gaAyQqp/di5ybVspLLUhiqN02tfvIy4apJdUQcvb+wo14pwtCrG+7fJSTz3G9OzPC4nC1aMrVISg3pvKyfZ6PwPq1fExjCUpOySbbeiS5nBwu03PeUopxk9OCXK3HxJYsrx+Hm2+NzuYRSjFOWWf9HejGmvy04rtGK99g9fb8sUvd8h5XVODUney5a6GyHsXctPkjJWxUmnnbt9TmUscnGSUdW3fm+beoxNG1aiq4jfVm1FRvZc27X46/E2YVGPDUDrYekbjNaaEDoUolFCBupQNotpouiiMEWRKqSJoiiSAY0IYDAQwIgIYAAgAAAAEIYrAVzgZK1E3MhKIHGrYcw1cOehnSM9TDmcRxY1pRyftLlL66lkq3s71NPK14v5ffBmqrhTO6LjmsmZsXVeG2i23vR7JcjqRq5K3kcuc3ruq/OwfiE9bxfmv4JlXXXU00ZZws3bTLy6GWGPs7PPqinaW0bQtDNvJPgufdgef9Mdoes/wQd4rObXF8I+BVsereMb6rJ90KOCu8zfh9mcm49iYa1qpYfrCyGzG9ZPwSXxuaaWyo8bvu38EXKa5Ve8vZjx1fJEqGAsd6GDSWSsTWGNSJrnUMMb6NAvhQNNOmaxFdOmaYRHGBYkUEUWJEUTQUxoQ0AxiABgK4AIAABiGBQCGACEAEEWRYAAiLiABEJQRTUoIAIMlXDmOpQACDLOgUSw6ACCdPDI6GHoABRvpUS+NIAKJ+rDcAChqBNRAAJJEgABokgAKYwAAAAAAAA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44663"/>
            <a:ext cx="55245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8" descr="data:image/jpeg;base64,/9j/4AAQSkZJRgABAQAAAQABAAD/2wCEAAkGBhQSERUUExMVFRUTFxUVFhYWFxYWFhYWFBcYFhcVFRUXGyYeFxkjHBUUHy8gIycpLCwsFR4xNTAqNSYrLCkBCQoKDgwOFw8PFCkcHBwpKSwpKSksKSkpKSkpLCwpLCkpKSkpLikpKSkpKSksKSkpKSkpKSkpLCwsKSkpKSkpKf/AABEIALcBEwMBIgACEQEDEQH/xAAbAAEAAgMBAQAAAAAAAAAAAAAAAwQCBQYBB//EADYQAAEDAgQEBAQGAwEAAwAAAAEAAhEDIQQxQVEFEmFxIoGRoQYysfATQlLB0fFicuEjFIKS/8QAGAEBAQEBAQAAAAAAAAAAAAAAAAECAwT/xAAbEQEBAQEBAQEBAAAAAAAAAAAAARECEjEhUf/aAAwDAQACEQMRAD8A+4oiICIiAiIgIiICIiAiIgIiICIiAiIgIiICIiAiifiGtzIE7lSNMoPUREBERAREQEREBERAREQEREBERAREQEREBERAREQFiagGZAXpK5D4gxEvcapc5rSQ2m3wi1pccySewyCz1cWTXR4njFFgl1Ro0zkzsALkqhV+KqYEtZVcdByhk9jUIC4x/GOW1MBo/wAG8pjbnme/dVa3Eajs3Og5icwffpmufuteXc4P4tYRNVv4QmJ5ucAnIOgAiY2jqt7TrNcJBBG4Mr5HQxBbcE62mLjLLstjhviKo1wdN+wy/TOcdDOSTv8ApeX05FzXDfjOm+z5ae3vabei3lHiDHZH2I98iuk6lZxZWg+J+LupcjWGCZe42kMZGn+TiB6rcYnGMpiXuDQNzC+d8b4gajnPdm+ABo2m0y0R3JPc9FO+shIhZxGpVrFzjJnPXsJy7BdNwvipaYvGrd+onI/X6ctw2nAndbFr9v77f2uUrbv6NcPALTIKkXIcM4qaZ9JBhod/B++3U4bFNe3mabe46EaFduetYsTIiLSCIiAiIgIiICIiAiIgIiICIiAiIgIiwrVQ0FziAAJJOQAzKDDFYgU2lxmGiTF/QLmcT8SVapIojka03eYOXe29r6XWu+I/i38QcjGkNJGsF8fRu+pyXPnEOf8AMZyAGgA0AyA7Lj13vxqR1NJ7g/nFQue38zjzXNyIyA6BWuJ16ddpgEOcOWpb5beEyYkg7fqE6rnMHWIMyds9O62tKrEOEmdNL+czAU1XL1qDmEtcLixj9umRUfMuuxWHa+DHY9NQdui1eJ4QNFjGtaYOXnMpn4I6XUBaRog9IU9DH1GHwuPnP7/wq4KKDZt4ixzfE3lfN3b9e3SfZUqlznMne6gKuYPA3kqwXaDYERYKdpO/320UDWx9z6Kb781UZgdh5z59FsuGcUcxwi82I0cO+Q6fYWrHn9/fusgY10ud8s1ZUd7hcU2o2WnuDmDsRoVOuL4bxBzHAg3yvNxoHe8HP9+swmLbUbLT3GoOx6rtz1rNiwiItIIiICIiAiIgIiICIosRiWsaXOIAGZP3n0QSryVz+I+L2s5iaT+UfLEOe6cj+GLtHe/RaDF/FxdZ73tJzbTHLBIiJA5jH+wWL3Fx3r6wAMkCNyNclrh8Q0iCW87otAa4X/2cA2OsrkKfH6JJmZJklwkk7yVcPEmRPPbeQB6zn0Wfa42eN4/U5fCGUx+oy8x0EBo9T5rlOK/Epq8oNclrDLg4Na1xEcohoA3O2Wyw4lVfiX8tIOe0CYGR/wAnExAtrstLjcC5h5atMibgObYxqDkY6LnerWsXBxWZim3PPUncm6lp8QnNo8j/ACFrWHPLyyVimpo2tJ7c226LZYEg6idAPmiNBOUg+hWjpNuOixxVc88SYAFstBt/lN+i1EdGyscjYTaREHeNLrIzqP4WpwvE58DpJ6jpqQFsqDycswO8t3tbzWhBi8Lm4Z5mMzaJ7qhUonUAjfL7PRb8U5vv1VXE4OTzXBtMHQGT7SPsoNC+gOx2Pp9VA7ClbV1AEHzGUyDaY2iP4UdOnptkegmxO4jXMdis4uq2HwsLZUaawZTVmm1TB46lIWFOiSY7qyAtt8P0mc5JPjA8I6HMg6nSNPNWTUaSrRiCMvqovP7CtcZwrG4l5ZlABEWD/wA3L0jlVeEU8/eM1seHcRLHSLxYjRw2k6jQn/i1xt9i/wDxejyH9ababoO9wuJa9oc02PqDsRoVMuP4XxI03Te9i2ReNv8AIbeXVdZRrBwBFwbj70Xbm6xYkREWkEREBERAREQQ4rEhjC46abnQLieN8dIMuJLos2CGsHQa6Xz+g6P4hmGG/KCebYTEE9M79V8/4o/mc43zMg6EWIPouXda5jV4jEOc7m5iHOmXSQZ6EZKOmxwDeZ7nnckkn3jZSPCxC5NpKaldp5rFjVZpQLkA+6CRtcNw/wCG4GKhLjykNdZwAgkERbLUSoquN/EpCm1rg2nlzu5nc2YM5RMi2nZe8QfLwL+FoAG0m/8AC1+Ef4j1B84uiPaJ6eSv0GqqykSTAsfrr/PmrTfNIJ6eZ6BVKx8bu5+tlcY2AtdUfL3XmCe17q6LmHrBpLoBO8/fqtzRxckQCT0/KNSTE+Wq0DchF7jVbXCWdA1z8sh7n1SfqNzRcMw6Q6dok/cDv6WFrQCDcZ/NpHXf1Vlro+8x+61gjrYQ80jKLxHhIAy/bL91r6lEjdttSREQQQcoBnP0hbCuyfEDBFpDotqfIE6z1sFg3Em35rk3jmj/AOuR3Fxba6gr0zPcZ6D/AGAmwN+0EaKVoQchII8Lr2y7jYj0u3osoVGa9j2uDsdxsvGrOFBBUpTcKFXVBVpaqKrgR93gL1gmCReNBlP3mrFOjaTecvXMlQuzjZBk0wbf9W34PxT8M3nkcRNsj+sdN1pbftfX17LOm4CDHYevorLiPoDXL1c/wfiUQx3ynI/pJ/L2++2/BXeXWXqIiqCIiAiIgxe0EEESDn16LgeM8C/9nw5rR1BN4tloRy3nOV9AXN/EdMCo0gXc2TnHgIifJzh6LHc1ZXC4nhNRoJ5eYbsId7C/staCuwxeNDGc9ydIMEnS8CBf0hc60c7i8xLyZAsAdR+/muNjcRU3qVpkjvlkpjhhspaWBIHNoNNb7+qyrX4l/wD6OOxA2yjZU2iH9nfWf+qaZJ6zfzWNVsuPVBewB8ZBi+24/wCfRbDlGpAGvMQI7yVBgaDRS/ENM1HF3haC4RFuYct8+bdR8RwjeVrxzNLhLqbyXFvUEwc1qInfxGkAWi/WDHrGXZaqnck7mTbe/koybq3QZP7KfaJabbj7yVtmO/C8WenmSPvyKhYL9lS4rVI5QCc5z2FpM781uy0jocBjm1BYAEZgRPobyrFO/h2+W97b9VxtIOBaWmHSQCcr5802IXU0C4tAc7mP6mxYj/EDTKRJ6JovsfI+/qq+IBbNzDspJgGDa9h06DXlCmp1OYcwsR83h5ZH6gCOiyc2f5zIOhE66rQpc+V5m0XgX1mL2gi3deCrF9LyOxgkC+RnuOoAWdKZ5cyIEDWxMgjIRuemjlExvTYdJGZnS3pGgWRdZ/SzhUqNYAgHJxtcQC7IWGTrxE3tqAr0SrRivZXsLFRWzoMo1KEVBHI0nmEhw3850yK5zDghgBz17ndXXU5/frGU7qFzYKlGAJ6DbX12WQ7ffZeH7/lGicumVj2JQTUDBjy37iPvNdRwfHE/+bvmAkHOWiB6iR6rUcJ4U6o4nmcym0EHlgOe8kGzokNAtaJJK6DA8KZSJLQZNi5xLiRtJXTiX6zVxERdWRERAREQFr+L8KFcDxFpaZBEehnRbBEv6PkvEDUNR4cCGAmMtDlv5Kvw+s1ryHmGu1tZw6kHP9gus+MuHcpL2zBPORps8e4d5lcZiGZrzdfXSLtXi7ZhrAzYm4PcSCPdVncReZh0DpLh3yF+qpFvRSMN8veFFZ06asUsGHEXjplMrFhH3KmpfMMrIPcQ8hwa0xyNAz89O3uoKVcnmmSczOZBsR6T7Lw1eZ7juQOwEDLdQYZ8OjyW2WJBDj9dFbw7z9/ys8MzmJGoj0P9fRXG0ANFjP1UdERdaziA8QB0G/aT6yt4aNrwNpIFgdvJaPFD/wBDrAA9v5P1Vo9w7Tpn6LY4CpykkiROQMe/9KlQEK3QEAR9+qRG7w1QyHZg6wYPdv5XDX+lZa9swHAg3GcnOYnZajCgGZAmLEjTroRn2Wy4e8NH4T/kdHKR+R2hbGmS1BOaIdYifrvE7Z2yMkLx+FtEzywWggHlIkwbXabTN9c1lMPLHAy3MDUbgajJZVawGh7GGjyufZKNa+kZENsRIDoMHVpGXn5zqNhSPMAReYyvfuCoTVOw98u5UjnPcLuMev1EeyUSuoHY/wBZ2WEff/FgygM7z1JNvW3ZPwIuCQd4B/g+6YPSOy85Z+wsi52zT1H8GPqsee/7Zf2oIHNIOikw1EnIToBu4mArH4QNrnsCT6C5W14Jwx3N+I9pbFmNNjsXuGhOgz3zgWc6WtxhMMGMa0aDPc6nzN1MvAvV3YEREBERAREQEREFDjWG56ThEx4o3jMeYkLhqvBaZs0vEZGQQQbj8u3VfRyuHxADXOAHK1rnNDdhzWHrPtsufcalczj+CvYC4FrgLkCQ4DctIuPNVaOEJzK3nGeIlg5W5uHSIO4jUbf3WwtMOaCBYid46LlY0qf/ABCMrrKkC0jcn2Av78o81sPwbqPHFoaSDdozkd/U29lMVo6LvE7qSff/AIhEOPf78slHh2xH9+6sPZJP3otSonp1uV4dmLg9j+2Xos8Rx0NJhrSBqXFoH+UiSe1lDFgq1al6LNFunxFziTMExlkB0mSn4QJnM7691SYr1KoNT6wkozFJWGtyAzyULHybZK9gKcu7SVdGeEbE55RlJ6K5Qo87gA0iXNAv16ZWnLYoaBmwmenM51smjfOf2C3PBuElnjfZxyaDIYDGZ/M7rloN1vmM1sqvC2Vj4xlkQSHDsQquI+G2N+VxvvB97Ld4enA7qtWfJXXIy0rOBPJsWnXULypwqoM2E9oP0XSYanA6lTKeV1x7qZGYI6EELABdkQoKmBY7NjfQKeTXKO6D9/bVbLC8Ec+DU8IFwPzfw36rcUOHsYZa0A75n3yVlJz/AE1FQwzWCGiB017nVSAL1FtBERAREQEREBERAREQFzXxJwUAOrtc/mAMsBHIZtzhsfNIac4z3XSqOvSDmlpEgggjoVLNg+NFtQguqAySTLjJPc9MlJhuImmxzRAkyHRJG4AyPnktr8Q4M06nLoJb5i4PmDK0lRi89dYyPFXQQ8vIOgDJdrBeBIBI0Vdo5swAJkNEQNl44XWdM/f9KCZtNWsMGg3Hr2UDKnRS0xP3uiJsXEg6EWPZUnkLf4XCwxoPUiBcA5QTPLb65hS1Gg2cA7/YCfK38LWajnG4OVK3COC24wzdGjpHOP3NuqyZTYNpGxJ9YyTya1+GwpOQnpt32C3eCwhnkYJdYuJyHV2w2GqcPw/O7lbbf0zJz1C6bB4NtNoYxsDpmScydydytc8par8P4UykS67nuze6Jj9LQLMb0HnJutph6E3OX1WVLC6n0VkBdmWFd0NKr4ejNzkrZC9AQEREBERAREQEREBERAREQEREBERAREQEREHM/GHDQ4c5MAgMJ2Myx3uR5rhMXQLDDhB02PUHVfWsZhRUY5jsnCO2xHUGD5LgsS3kcaVYDmF+U/K4fqbIhw7XC498/rcrlXU5Kt0MIIyW0qcOpT4Q4bgOBjr48h0UgwrBq4Rvyx6hYxdawYMaGFbwfDiBzOHh0F/Gdug3Kts/DsWy68Zy0nyF891s8Dwd2IcSXBjReWsBft8zyRv+VJya1zqkAuc4AA3cYaJ0bJsNoz9VM7C1S0H8IwRIdUBY2+4j8TyIb3C6zh/w5RpEODS54/PUJe4f6l3ydmwFs4XWcM64FuFBHieXf4tH4bPYlx83aqYUbWt/3outxPCaT82Cdx4T6hV6fw/TBuXOGxiPOAJU801DwDhwDOci7sv9R/Jv6LcNYBkjGwIFgFkukmMiIioIiICIiAiIgIiICIiAiIgIiICIiAiIgIiICIiAquP4cyq3lqNa4acwBg6ETqrSIOGxnw6G2dTeANWOdHsTHoq44XSMWc+P1uLgPLL1C+gQq2I4bTfcsE7izvUXWPK64t1IA5Zey7DhGD/DpgHM3PfZeYbg1Nhnl5iMi4zHbQK/CczC0REW0EREBERAREQEREBFVr1z4wAfC0y7KDyyANSVm2ueYNAyaCTOUzHc2KCdFWoY0PMAHKew0nac4zWVLEyAYIDjAnWxIPSYQToq4xeVjdxaMvyzJzy8JWTsT4eaCdI1knlj1QTKtTxoM2gWAO8/co7EOB+W/LJEtgX3Kie0SSZMN54tFr2gCctUF5FXOKiZBENDjlaZEdTYrytjQ0wQTllqTMNA1NiekILKLHn3TnG4QZIiICIiAiIgIiICIiAiIgIiICIiAiIgIiICIiAiIggrYbmsSQDmBF+hMTCzbRhxM5gDsBP8leIg8bQM/NbaBe0XMJ/8cyCXEwZAgbERl1REHjcLHLc+EudpcunP/wDRWIwdgOYwDMWEmZv56dERBnXw/MI5iNDESQdJIt5LGphAQRMS3ktFhfL1XqIFXDc3Nf5gBpYCf5KyqUSSCDHkL9JOSIgjqYSTJIyINsxeNbfMe6wPD93X7b859PH7BEQWWsgAbWREQ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21920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10" descr="data:image/jpeg;base64,/9j/4AAQSkZJRgABAQAAAQABAAD/2wCEAAkGBhQSERUUExMVFRUTFxUVFhYWFxYWFhYWFBcYFhcVFRUXGyYeFxkjHBUUHy8gIycpLCwsFR4xNTAqNSYrLCkBCQoKDgwOFw8PFCkcHBwpKSwpKSksKSkpKSkpLCwpLCkpKSkpLikpKSkpKSksKSkpKSkpKSkpLCwsKSkpKSkpKf/AABEIALcBEwMBIgACEQEDEQH/xAAbAAEAAgMBAQAAAAAAAAAAAAAAAwQCBQYBB//EADYQAAEDAgQEBAQGAwEAAwAAAAEAAhEDIQQxQVEFEmFxIoGRoQYysfATQlLB0fFicuEjFIKS/8QAGAEBAQEBAQAAAAAAAAAAAAAAAAECAwT/xAAbEQEBAQEBAQEBAAAAAAAAAAAAARECEjEhUf/aAAwDAQACEQMRAD8A+4oiICIiAiIgIiICIiAiIgIiICIiAiIgIiICIiAiifiGtzIE7lSNMoPUREBERAREQEREBERAREQEREBERAREQEREBERAREQFiagGZAXpK5D4gxEvcapc5rSQ2m3wi1pccySewyCz1cWTXR4njFFgl1Ro0zkzsALkqhV+KqYEtZVcdByhk9jUIC4x/GOW1MBo/wAG8pjbnme/dVa3Eajs3Og5icwffpmufuteXc4P4tYRNVv4QmJ5ucAnIOgAiY2jqt7TrNcJBBG4Mr5HQxBbcE62mLjLLstjhviKo1wdN+wy/TOcdDOSTv8ApeX05FzXDfjOm+z5ae3vabei3lHiDHZH2I98iuk6lZxZWg+J+LupcjWGCZe42kMZGn+TiB6rcYnGMpiXuDQNzC+d8b4gajnPdm+ABo2m0y0R3JPc9FO+shIhZxGpVrFzjJnPXsJy7BdNwvipaYvGrd+onI/X6ctw2nAndbFr9v77f2uUrbv6NcPALTIKkXIcM4qaZ9JBhod/B++3U4bFNe3mabe46EaFduetYsTIiLSCIiAiIgIiICIiAiIgIiICIiAiIgIiwrVQ0FziAAJJOQAzKDDFYgU2lxmGiTF/QLmcT8SVapIojka03eYOXe29r6XWu+I/i38QcjGkNJGsF8fRu+pyXPnEOf8AMZyAGgA0AyA7Lj13vxqR1NJ7g/nFQue38zjzXNyIyA6BWuJ16ddpgEOcOWpb5beEyYkg7fqE6rnMHWIMyds9O62tKrEOEmdNL+czAU1XL1qDmEtcLixj9umRUfMuuxWHa+DHY9NQdui1eJ4QNFjGtaYOXnMpn4I6XUBaRog9IU9DH1GHwuPnP7/wq4KKDZt4ixzfE3lfN3b9e3SfZUqlznMne6gKuYPA3kqwXaDYERYKdpO/320UDWx9z6Kb781UZgdh5z59FsuGcUcxwi82I0cO+Q6fYWrHn9/fusgY10ud8s1ZUd7hcU2o2WnuDmDsRoVOuL4bxBzHAg3yvNxoHe8HP9+swmLbUbLT3GoOx6rtz1rNiwiItIIiICIiAiIgIiICIosRiWsaXOIAGZP3n0QSryVz+I+L2s5iaT+UfLEOe6cj+GLtHe/RaDF/FxdZ73tJzbTHLBIiJA5jH+wWL3Fx3r6wAMkCNyNclrh8Q0iCW87otAa4X/2cA2OsrkKfH6JJmZJklwkk7yVcPEmRPPbeQB6zn0Wfa42eN4/U5fCGUx+oy8x0EBo9T5rlOK/Epq8oNclrDLg4Na1xEcohoA3O2Wyw4lVfiX8tIOe0CYGR/wAnExAtrstLjcC5h5atMibgObYxqDkY6LnerWsXBxWZim3PPUncm6lp8QnNo8j/ACFrWHPLyyVimpo2tJ7c226LZYEg6idAPmiNBOUg+hWjpNuOixxVc88SYAFstBt/lN+i1EdGyscjYTaREHeNLrIzqP4WpwvE58DpJ6jpqQFsqDycswO8t3tbzWhBi8Lm4Z5mMzaJ7qhUonUAjfL7PRb8U5vv1VXE4OTzXBtMHQGT7SPsoNC+gOx2Pp9VA7ClbV1AEHzGUyDaY2iP4UdOnptkegmxO4jXMdis4uq2HwsLZUaawZTVmm1TB46lIWFOiSY7qyAtt8P0mc5JPjA8I6HMg6nSNPNWTUaSrRiCMvqovP7CtcZwrG4l5ZlABEWD/wA3L0jlVeEU8/eM1seHcRLHSLxYjRw2k6jQn/i1xt9i/wDxejyH9ababoO9wuJa9oc02PqDsRoVMuP4XxI03Te9i2ReNv8AIbeXVdZRrBwBFwbj70Xbm6xYkREWkEREBERAREQQ4rEhjC46abnQLieN8dIMuJLos2CGsHQa6Xz+g6P4hmGG/KCebYTEE9M79V8/4o/mc43zMg6EWIPouXda5jV4jEOc7m5iHOmXSQZ6EZKOmxwDeZ7nnckkn3jZSPCxC5NpKaldp5rFjVZpQLkA+6CRtcNw/wCG4GKhLjykNdZwAgkERbLUSoquN/EpCm1rg2nlzu5nc2YM5RMi2nZe8QfLwL+FoAG0m/8AC1+Ef4j1B84uiPaJ6eSv0GqqykSTAsfrr/PmrTfNIJ6eZ6BVKx8bu5+tlcY2AtdUfL3XmCe17q6LmHrBpLoBO8/fqtzRxckQCT0/KNSTE+Wq0DchF7jVbXCWdA1z8sh7n1SfqNzRcMw6Q6dok/cDv6WFrQCDcZ/NpHXf1Vlro+8x+61gjrYQ80jKLxHhIAy/bL91r6lEjdttSREQQQcoBnP0hbCuyfEDBFpDotqfIE6z1sFg3Em35rk3jmj/AOuR3Fxba6gr0zPcZ6D/AGAmwN+0EaKVoQchII8Lr2y7jYj0u3osoVGa9j2uDsdxsvGrOFBBUpTcKFXVBVpaqKrgR93gL1gmCReNBlP3mrFOjaTecvXMlQuzjZBk0wbf9W34PxT8M3nkcRNsj+sdN1pbftfX17LOm4CDHYevorLiPoDXL1c/wfiUQx3ynI/pJ/L2++2/BXeXWXqIiqCIiAiIgxe0EEESDn16LgeM8C/9nw5rR1BN4tloRy3nOV9AXN/EdMCo0gXc2TnHgIifJzh6LHc1ZXC4nhNRoJ5eYbsId7C/staCuwxeNDGc9ydIMEnS8CBf0hc60c7i8xLyZAsAdR+/muNjcRU3qVpkjvlkpjhhspaWBIHNoNNb7+qyrX4l/wD6OOxA2yjZU2iH9nfWf+qaZJ6zfzWNVsuPVBewB8ZBi+24/wCfRbDlGpAGvMQI7yVBgaDRS/ENM1HF3haC4RFuYct8+bdR8RwjeVrxzNLhLqbyXFvUEwc1qInfxGkAWi/WDHrGXZaqnck7mTbe/koybq3QZP7KfaJabbj7yVtmO/C8WenmSPvyKhYL9lS4rVI5QCc5z2FpM781uy0jocBjm1BYAEZgRPobyrFO/h2+W97b9VxtIOBaWmHSQCcr5802IXU0C4tAc7mP6mxYj/EDTKRJ6JovsfI+/qq+IBbNzDspJgGDa9h06DXlCmp1OYcwsR83h5ZH6gCOiyc2f5zIOhE66rQpc+V5m0XgX1mL2gi3deCrF9LyOxgkC+RnuOoAWdKZ5cyIEDWxMgjIRuemjlExvTYdJGZnS3pGgWRdZ/SzhUqNYAgHJxtcQC7IWGTrxE3tqAr0SrRivZXsLFRWzoMo1KEVBHI0nmEhw3850yK5zDghgBz17ndXXU5/frGU7qFzYKlGAJ6DbX12WQ7ffZeH7/lGicumVj2JQTUDBjy37iPvNdRwfHE/+bvmAkHOWiB6iR6rUcJ4U6o4nmcym0EHlgOe8kGzokNAtaJJK6DA8KZSJLQZNi5xLiRtJXTiX6zVxERdWRERAREQFr+L8KFcDxFpaZBEehnRbBEv6PkvEDUNR4cCGAmMtDlv5Kvw+s1ryHmGu1tZw6kHP9gus+MuHcpL2zBPORps8e4d5lcZiGZrzdfXSLtXi7ZhrAzYm4PcSCPdVncReZh0DpLh3yF+qpFvRSMN8veFFZ06asUsGHEXjplMrFhH3KmpfMMrIPcQ8hwa0xyNAz89O3uoKVcnmmSczOZBsR6T7Lw1eZ7juQOwEDLdQYZ8OjyW2WJBDj9dFbw7z9/ys8MzmJGoj0P9fRXG0ANFjP1UdERdaziA8QB0G/aT6yt4aNrwNpIFgdvJaPFD/wBDrAA9v5P1Vo9w7Tpn6LY4CpykkiROQMe/9KlQEK3QEAR9+qRG7w1QyHZg6wYPdv5XDX+lZa9swHAg3GcnOYnZajCgGZAmLEjTroRn2Wy4e8NH4T/kdHKR+R2hbGmS1BOaIdYifrvE7Z2yMkLx+FtEzywWggHlIkwbXabTN9c1lMPLHAy3MDUbgajJZVawGh7GGjyufZKNa+kZENsRIDoMHVpGXn5zqNhSPMAReYyvfuCoTVOw98u5UjnPcLuMev1EeyUSuoHY/wBZ2WEff/FgygM7z1JNvW3ZPwIuCQd4B/g+6YPSOy85Z+wsi52zT1H8GPqsee/7Zf2oIHNIOikw1EnIToBu4mArH4QNrnsCT6C5W14Jwx3N+I9pbFmNNjsXuGhOgz3zgWc6WtxhMMGMa0aDPc6nzN1MvAvV3YEREBERAREQEREFDjWG56ThEx4o3jMeYkLhqvBaZs0vEZGQQQbj8u3VfRyuHxADXOAHK1rnNDdhzWHrPtsufcalczj+CvYC4FrgLkCQ4DctIuPNVaOEJzK3nGeIlg5W5uHSIO4jUbf3WwtMOaCBYid46LlY0qf/ABCMrrKkC0jcn2Av78o81sPwbqPHFoaSDdozkd/U29lMVo6LvE7qSff/AIhEOPf78slHh2xH9+6sPZJP3otSonp1uV4dmLg9j+2Xos8Rx0NJhrSBqXFoH+UiSe1lDFgq1al6LNFunxFziTMExlkB0mSn4QJnM7691SYr1KoNT6wkozFJWGtyAzyULHybZK9gKcu7SVdGeEbE55RlJ6K5Qo87gA0iXNAv16ZWnLYoaBmwmenM51smjfOf2C3PBuElnjfZxyaDIYDGZ/M7rloN1vmM1sqvC2Vj4xlkQSHDsQquI+G2N+VxvvB97Ld4enA7qtWfJXXIy0rOBPJsWnXULypwqoM2E9oP0XSYanA6lTKeV1x7qZGYI6EELABdkQoKmBY7NjfQKeTXKO6D9/bVbLC8Ec+DU8IFwPzfw36rcUOHsYZa0A75n3yVlJz/AE1FQwzWCGiB017nVSAL1FtBERAREQEREBERAREQFzXxJwUAOrtc/mAMsBHIZtzhsfNIac4z3XSqOvSDmlpEgggjoVLNg+NFtQguqAySTLjJPc9MlJhuImmxzRAkyHRJG4AyPnktr8Q4M06nLoJb5i4PmDK0lRi89dYyPFXQQ8vIOgDJdrBeBIBI0Vdo5swAJkNEQNl44XWdM/f9KCZtNWsMGg3Hr2UDKnRS0xP3uiJsXEg6EWPZUnkLf4XCwxoPUiBcA5QTPLb65hS1Gg2cA7/YCfK38LWajnG4OVK3COC24wzdGjpHOP3NuqyZTYNpGxJ9YyTya1+GwpOQnpt32C3eCwhnkYJdYuJyHV2w2GqcPw/O7lbbf0zJz1C6bB4NtNoYxsDpmScydydytc8par8P4UykS67nuze6Jj9LQLMb0HnJutph6E3OX1WVLC6n0VkBdmWFd0NKr4ejNzkrZC9AQEREBERAREQEREBERAREQEREBERAREQEREHM/GHDQ4c5MAgMJ2Myx3uR5rhMXQLDDhB02PUHVfWsZhRUY5jsnCO2xHUGD5LgsS3kcaVYDmF+U/K4fqbIhw7XC498/rcrlXU5Kt0MIIyW0qcOpT4Q4bgOBjr48h0UgwrBq4Rvyx6hYxdawYMaGFbwfDiBzOHh0F/Gdug3Kts/DsWy68Zy0nyF891s8Dwd2IcSXBjReWsBft8zyRv+VJya1zqkAuc4AA3cYaJ0bJsNoz9VM7C1S0H8IwRIdUBY2+4j8TyIb3C6zh/w5RpEODS54/PUJe4f6l3ydmwFs4XWcM64FuFBHieXf4tH4bPYlx83aqYUbWt/3outxPCaT82Cdx4T6hV6fw/TBuXOGxiPOAJU801DwDhwDOci7sv9R/Jv6LcNYBkjGwIFgFkukmMiIioIiICIiAiIgIiICIiAiIgIiICIiAiIgIiICIiAquP4cyq3lqNa4acwBg6ETqrSIOGxnw6G2dTeANWOdHsTHoq44XSMWc+P1uLgPLL1C+gQq2I4bTfcsE7izvUXWPK64t1IA5Zey7DhGD/DpgHM3PfZeYbg1Nhnl5iMi4zHbQK/CczC0REW0EREBERAREQEREBFVr1z4wAfC0y7KDyyANSVm2ueYNAyaCTOUzHc2KCdFWoY0PMAHKew0nac4zWVLEyAYIDjAnWxIPSYQToq4xeVjdxaMvyzJzy8JWTsT4eaCdI1knlj1QTKtTxoM2gWAO8/co7EOB+W/LJEtgX3Kie0SSZMN54tFr2gCctUF5FXOKiZBENDjlaZEdTYrytjQ0wQTllqTMNA1NiekILKLHn3TnG4QZIiICIiAiIgIiICIiAiIgIiICIiAiIgIiICIiAiIggrYbmsSQDmBF+hMTCzbRhxM5gDsBP8leIg8bQM/NbaBe0XMJ/8cyCXEwZAgbERl1REHjcLHLc+EudpcunP/wDRWIwdgOYwDMWEmZv56dERBnXw/MI5iNDESQdJIt5LGphAQRMS3ktFhfL1XqIFXDc3Nf5gBpYCf5KyqUSSCDHkL9JOSIgjqYSTJIyINsxeNbfMe6wPD93X7b859PH7BEQWWsgAbWREQ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6375" y="-106680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4" name="Picture 12" descr="http://thumbs.dreamstime.com/x/egg-carton-651599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42" b="89888" l="7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127" y="1811971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" y="3573016"/>
            <a:ext cx="2846387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1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many ways can he arrange 1 egg?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AutoShape 2" descr="data:image/jpeg;base64,/9j/4AAQSkZJRgABAQAAAQABAAD/2wCEAAkGBhQSERUUExMVFRUTFxUVFhYWFxYWFhYWFBcYFhcVFRUXGyYeFxkjHBUUHy8gIycpLCwsFR4xNTAqNSYrLCkBCQoKDgwOFw8PFCkcHBwpKSwpKSksKSkpKSkpLCwpLCkpKSkpLikpKSkpKSksKSkpKSkpKSkpLCwsKSkpKSkpKf/AABEIALcBEwMBIgACEQEDEQH/xAAbAAEAAgMBAQAAAAAAAAAAAAAAAwQCBQYBB//EADYQAAEDAgQEBAQGAwEAAwAAAAEAAhEDIQQxQVEFEmFxIoGRoQYysfATQlLB0fFicuEjFIKS/8QAGAEBAQEBAQAAAAAAAAAAAAAAAAECAwT/xAAbEQEBAQEBAQEBAAAAAAAAAAAAARECEjEhUf/aAAwDAQACEQMRAD8A+4oiICIiAiIgIiICIiAiIgIiICIiAiIgIiICIiAiifiGtzIE7lSNMoPUREBERAREQEREBERAREQEREBERAREQEREBERAREQFiagGZAXpK5D4gxEvcapc5rSQ2m3wi1pccySewyCz1cWTXR4njFFgl1Ro0zkzsALkqhV+KqYEtZVcdByhk9jUIC4x/GOW1MBo/wAG8pjbnme/dVa3Eajs3Og5icwffpmufuteXc4P4tYRNVv4QmJ5ucAnIOgAiY2jqt7TrNcJBBG4Mr5HQxBbcE62mLjLLstjhviKo1wdN+wy/TOcdDOSTv8ApeX05FzXDfjOm+z5ae3vabei3lHiDHZH2I98iuk6lZxZWg+J+LupcjWGCZe42kMZGn+TiB6rcYnGMpiXuDQNzC+d8b4gajnPdm+ABo2m0y0R3JPc9FO+shIhZxGpVrFzjJnPXsJy7BdNwvipaYvGrd+onI/X6ctw2nAndbFr9v77f2uUrbv6NcPALTIKkXIcM4qaZ9JBhod/B++3U4bFNe3mabe46EaFduetYsTIiLSCIiAiIgIiICIiAiIgIiICIiAiIgIiwrVQ0FziAAJJOQAzKDDFYgU2lxmGiTF/QLmcT8SVapIojka03eYOXe29r6XWu+I/i38QcjGkNJGsF8fRu+pyXPnEOf8AMZyAGgA0AyA7Lj13vxqR1NJ7g/nFQue38zjzXNyIyA6BWuJ16ddpgEOcOWpb5beEyYkg7fqE6rnMHWIMyds9O62tKrEOEmdNL+czAU1XL1qDmEtcLixj9umRUfMuuxWHa+DHY9NQdui1eJ4QNFjGtaYOXnMpn4I6XUBaRog9IU9DH1GHwuPnP7/wq4KKDZt4ixzfE3lfN3b9e3SfZUqlznMne6gKuYPA3kqwXaDYERYKdpO/320UDWx9z6Kb781UZgdh5z59FsuGcUcxwi82I0cO+Q6fYWrHn9/fusgY10ud8s1ZUd7hcU2o2WnuDmDsRoVOuL4bxBzHAg3yvNxoHe8HP9+swmLbUbLT3GoOx6rtz1rNiwiItIIiICIiAiIgIiICIosRiWsaXOIAGZP3n0QSryVz+I+L2s5iaT+UfLEOe6cj+GLtHe/RaDF/FxdZ73tJzbTHLBIiJA5jH+wWL3Fx3r6wAMkCNyNclrh8Q0iCW87otAa4X/2cA2OsrkKfH6JJmZJklwkk7yVcPEmRPPbeQB6zn0Wfa42eN4/U5fCGUx+oy8x0EBo9T5rlOK/Epq8oNclrDLg4Na1xEcohoA3O2Wyw4lVfiX8tIOe0CYGR/wAnExAtrstLjcC5h5atMibgObYxqDkY6LnerWsXBxWZim3PPUncm6lp8QnNo8j/ACFrWHPLyyVimpo2tJ7c226LZYEg6idAPmiNBOUg+hWjpNuOixxVc88SYAFstBt/lN+i1EdGyscjYTaREHeNLrIzqP4WpwvE58DpJ6jpqQFsqDycswO8t3tbzWhBi8Lm4Z5mMzaJ7qhUonUAjfL7PRb8U5vv1VXE4OTzXBtMHQGT7SPsoNC+gOx2Pp9VA7ClbV1AEHzGUyDaY2iP4UdOnptkegmxO4jXMdis4uq2HwsLZUaawZTVmm1TB46lIWFOiSY7qyAtt8P0mc5JPjA8I6HMg6nSNPNWTUaSrRiCMvqovP7CtcZwrG4l5ZlABEWD/wA3L0jlVeEU8/eM1seHcRLHSLxYjRw2k6jQn/i1xt9i/wDxejyH9ababoO9wuJa9oc02PqDsRoVMuP4XxI03Te9i2ReNv8AIbeXVdZRrBwBFwbj70Xbm6xYkREWkEREBERAREQQ4rEhjC46abnQLieN8dIMuJLos2CGsHQa6Xz+g6P4hmGG/KCebYTEE9M79V8/4o/mc43zMg6EWIPouXda5jV4jEOc7m5iHOmXSQZ6EZKOmxwDeZ7nnckkn3jZSPCxC5NpKaldp5rFjVZpQLkA+6CRtcNw/wCG4GKhLjykNdZwAgkERbLUSoquN/EpCm1rg2nlzu5nc2YM5RMi2nZe8QfLwL+FoAG0m/8AC1+Ef4j1B84uiPaJ6eSv0GqqykSTAsfrr/PmrTfNIJ6eZ6BVKx8bu5+tlcY2AtdUfL3XmCe17q6LmHrBpLoBO8/fqtzRxckQCT0/KNSTE+Wq0DchF7jVbXCWdA1z8sh7n1SfqNzRcMw6Q6dok/cDv6WFrQCDcZ/NpHXf1Vlro+8x+61gjrYQ80jKLxHhIAy/bL91r6lEjdttSREQQQcoBnP0hbCuyfEDBFpDotqfIE6z1sFg3Em35rk3jmj/AOuR3Fxba6gr0zPcZ6D/AGAmwN+0EaKVoQchII8Lr2y7jYj0u3osoVGa9j2uDsdxsvGrOFBBUpTcKFXVBVpaqKrgR93gL1gmCReNBlP3mrFOjaTecvXMlQuzjZBk0wbf9W34PxT8M3nkcRNsj+sdN1pbftfX17LOm4CDHYevorLiPoDXL1c/wfiUQx3ynI/pJ/L2++2/BXeXWXqIiqCIiAiIgxe0EEESDn16LgeM8C/9nw5rR1BN4tloRy3nOV9AXN/EdMCo0gXc2TnHgIifJzh6LHc1ZXC4nhNRoJ5eYbsId7C/staCuwxeNDGc9ydIMEnS8CBf0hc60c7i8xLyZAsAdR+/muNjcRU3qVpkjvlkpjhhspaWBIHNoNNb7+qyrX4l/wD6OOxA2yjZU2iH9nfWf+qaZJ6zfzWNVsuPVBewB8ZBi+24/wCfRbDlGpAGvMQI7yVBgaDRS/ENM1HF3haC4RFuYct8+bdR8RwjeVrxzNLhLqbyXFvUEwc1qInfxGkAWi/WDHrGXZaqnck7mTbe/koybq3QZP7KfaJabbj7yVtmO/C8WenmSPvyKhYL9lS4rVI5QCc5z2FpM781uy0jocBjm1BYAEZgRPobyrFO/h2+W97b9VxtIOBaWmHSQCcr5802IXU0C4tAc7mP6mxYj/EDTKRJ6JovsfI+/qq+IBbNzDspJgGDa9h06DXlCmp1OYcwsR83h5ZH6gCOiyc2f5zIOhE66rQpc+V5m0XgX1mL2gi3deCrF9LyOxgkC+RnuOoAWdKZ5cyIEDWxMgjIRuemjlExvTYdJGZnS3pGgWRdZ/SzhUqNYAgHJxtcQC7IWGTrxE3tqAr0SrRivZXsLFRWzoMo1KEVBHI0nmEhw3850yK5zDghgBz17ndXXU5/frGU7qFzYKlGAJ6DbX12WQ7ffZeH7/lGicumVj2JQTUDBjy37iPvNdRwfHE/+bvmAkHOWiB6iR6rUcJ4U6o4nmcym0EHlgOe8kGzokNAtaJJK6DA8KZSJLQZNi5xLiRtJXTiX6zVxERdWRERAREQFr+L8KFcDxFpaZBEehnRbBEv6PkvEDUNR4cCGAmMtDlv5Kvw+s1ryHmGu1tZw6kHP9gus+MuHcpL2zBPORps8e4d5lcZiGZrzdfXSLtXi7ZhrAzYm4PcSCPdVncReZh0DpLh3yF+qpFvRSMN8veFFZ06asUsGHEXjplMrFhH3KmpfMMrIPcQ8hwa0xyNAz89O3uoKVcnmmSczOZBsR6T7Lw1eZ7juQOwEDLdQYZ8OjyW2WJBDj9dFbw7z9/ys8MzmJGoj0P9fRXG0ANFjP1UdERdaziA8QB0G/aT6yt4aNrwNpIFgdvJaPFD/wBDrAA9v5P1Vo9w7Tpn6LY4CpykkiROQMe/9KlQEK3QEAR9+qRG7w1QyHZg6wYPdv5XDX+lZa9swHAg3GcnOYnZajCgGZAmLEjTroRn2Wy4e8NH4T/kdHKR+R2hbGmS1BOaIdYifrvE7Z2yMkLx+FtEzywWggHlIkwbXabTN9c1lMPLHAy3MDUbgajJZVawGh7GGjyufZKNa+kZENsRIDoMHVpGXn5zqNhSPMAReYyvfuCoTVOw98u5UjnPcLuMev1EeyUSuoHY/wBZ2WEff/FgygM7z1JNvW3ZPwIuCQd4B/g+6YPSOy85Z+wsi52zT1H8GPqsee/7Zf2oIHNIOikw1EnIToBu4mArH4QNrnsCT6C5W14Jwx3N+I9pbFmNNjsXuGhOgz3zgWc6WtxhMMGMa0aDPc6nzN1MvAvV3YEREBERAREQEREFDjWG56ThEx4o3jMeYkLhqvBaZs0vEZGQQQbj8u3VfRyuHxADXOAHK1rnNDdhzWHrPtsufcalczj+CvYC4FrgLkCQ4DctIuPNVaOEJzK3nGeIlg5W5uHSIO4jUbf3WwtMOaCBYid46LlY0qf/ABCMrrKkC0jcn2Av78o81sPwbqPHFoaSDdozkd/U29lMVo6LvE7qSff/AIhEOPf78slHh2xH9+6sPZJP3otSonp1uV4dmLg9j+2Xos8Rx0NJhrSBqXFoH+UiSe1lDFgq1al6LNFunxFziTMExlkB0mSn4QJnM7691SYr1KoNT6wkozFJWGtyAzyULHybZK9gKcu7SVdGeEbE55RlJ6K5Qo87gA0iXNAv16ZWnLYoaBmwmenM51smjfOf2C3PBuElnjfZxyaDIYDGZ/M7rloN1vmM1sqvC2Vj4xlkQSHDsQquI+G2N+VxvvB97Ld4enA7qtWfJXXIy0rOBPJsWnXULypwqoM2E9oP0XSYanA6lTKeV1x7qZGYI6EELABdkQoKmBY7NjfQKeTXKO6D9/bVbLC8Ec+DU8IFwPzfw36rcUOHsYZa0A75n3yVlJz/AE1FQwzWCGiB017nVSAL1FtBERAREQEREBERAREQFzXxJwUAOrtc/mAMsBHIZtzhsfNIac4z3XSqOvSDmlpEgggjoVLNg+NFtQguqAySTLjJPc9MlJhuImmxzRAkyHRJG4AyPnktr8Q4M06nLoJb5i4PmDK0lRi89dYyPFXQQ8vIOgDJdrBeBIBI0Vdo5swAJkNEQNl44XWdM/f9KCZtNWsMGg3Hr2UDKnRS0xP3uiJsXEg6EWPZUnkLf4XCwxoPUiBcA5QTPLb65hS1Gg2cA7/YCfK38LWajnG4OVK3COC24wzdGjpHOP3NuqyZTYNpGxJ9YyTya1+GwpOQnpt32C3eCwhnkYJdYuJyHV2w2GqcPw/O7lbbf0zJz1C6bB4NtNoYxsDpmScydydytc8par8P4UykS67nuze6Jj9LQLMb0HnJutph6E3OX1WVLC6n0VkBdmWFd0NKr4ejNzkrZC9AQEREBERAREQEREBERAREQEREBERAREQEREHM/GHDQ4c5MAgMJ2Myx3uR5rhMXQLDDhB02PUHVfWsZhRUY5jsnCO2xHUGD5LgsS3kcaVYDmF+U/K4fqbIhw7XC498/rcrlXU5Kt0MIIyW0qcOpT4Q4bgOBjr48h0UgwrBq4Rvyx6hYxdawYMaGFbwfDiBzOHh0F/Gdug3Kts/DsWy68Zy0nyF891s8Dwd2IcSXBjReWsBft8zyRv+VJya1zqkAuc4AA3cYaJ0bJsNoz9VM7C1S0H8IwRIdUBY2+4j8TyIb3C6zh/w5RpEODS54/PUJe4f6l3ydmwFs4XWcM64FuFBHieXf4tH4bPYlx83aqYUbWt/3outxPCaT82Cdx4T6hV6fw/TBuXOGxiPOAJU801DwDhwDOci7sv9R/Jv6LcNYBkjGwIFgFkukmMiIioIiICIiAiIgIiICIiAiIgIiICIiAiIgIiICIiAquP4cyq3lqNa4acwBg6ETqrSIOGxnw6G2dTeANWOdHsTHoq44XSMWc+P1uLgPLL1C+gQq2I4bTfcsE7izvUXWPK64t1IA5Zey7DhGD/DpgHM3PfZeYbg1Nhnl5iMi4zHbQK/CczC0REW0EREBERAREQEREBFVr1z4wAfC0y7KDyyANSVm2ueYNAyaCTOUzHc2KCdFWoY0PMAHKew0nac4zWVLEyAYIDjAnWxIPSYQToq4xeVjdxaMvyzJzy8JWTsT4eaCdI1knlj1QTKtTxoM2gWAO8/co7EOB+W/LJEtgX3Kie0SSZMN54tFr2gCctUF5FXOKiZBENDjlaZEdTYrytjQ0wQTllqTMNA1NiekILKLHn3TnG4QZIiICIiAiIgIiICIiAiIgIiICIiAiIgIiICIiAiIggrYbmsSQDmBF+hMTCzbRhxM5gDsBP8leIg8bQM/NbaBe0XMJ/8cyCXEwZAgbERl1REHjcLHLc+EudpcunP/wDRWIwdgOYwDMWEmZv56dERBnXw/MI5iNDESQdJIt5LGphAQRMS3ktFhfL1XqIFXDc3Nf5gBpYCf5KyqUSSCDHkL9JOSIgjqYSTJIyINsxeNbfMe6wPD93X7b859PH7BEQWWsgAbWREQ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21920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676935" y="2708920"/>
            <a:ext cx="6048672" cy="3024336"/>
            <a:chOff x="1547664" y="3068960"/>
            <a:chExt cx="6048672" cy="3024336"/>
          </a:xfrm>
        </p:grpSpPr>
        <p:sp>
          <p:nvSpPr>
            <p:cNvPr id="7" name="Rectangle 6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51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133718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bi\AppData\Local\Microsoft\Windows\Temporary Internet Files\Content.IE5\HI8O85ZB\easter-bunny600px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95500" l="5167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/>
        </p:blipFill>
        <p:spPr bwMode="auto">
          <a:xfrm>
            <a:off x="-166622" y="3898310"/>
            <a:ext cx="2851669" cy="27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42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09066E-6 L 0.10902 -2.09066E-6 C 0.15798 -2.09066E-6 0.21823 0.03469 0.21823 0.06291 L 0.21823 0.1260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186719" y="642439"/>
            <a:ext cx="3031829" cy="2268252"/>
            <a:chOff x="1547664" y="3068960"/>
            <a:chExt cx="6048672" cy="3024336"/>
          </a:xfrm>
        </p:grpSpPr>
        <p:sp>
          <p:nvSpPr>
            <p:cNvPr id="5" name="Rectangle 4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 rot="5400000">
            <a:off x="3038084" y="638681"/>
            <a:ext cx="3031829" cy="2268252"/>
            <a:chOff x="1547664" y="3068960"/>
            <a:chExt cx="6048672" cy="3024336"/>
          </a:xfrm>
        </p:grpSpPr>
        <p:sp>
          <p:nvSpPr>
            <p:cNvPr id="12" name="Rectangle 11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5774388" y="642438"/>
            <a:ext cx="3031829" cy="2268252"/>
            <a:chOff x="1547664" y="3068960"/>
            <a:chExt cx="6048672" cy="3024336"/>
          </a:xfrm>
        </p:grpSpPr>
        <p:sp>
          <p:nvSpPr>
            <p:cNvPr id="19" name="Rectangle 18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 rot="5400000">
            <a:off x="186719" y="3954806"/>
            <a:ext cx="3031829" cy="2268252"/>
            <a:chOff x="1547664" y="3068960"/>
            <a:chExt cx="6048672" cy="3024336"/>
          </a:xfrm>
        </p:grpSpPr>
        <p:sp>
          <p:nvSpPr>
            <p:cNvPr id="26" name="Rectangle 25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 rot="5400000">
            <a:off x="3038085" y="3938460"/>
            <a:ext cx="3031829" cy="2268252"/>
            <a:chOff x="1547664" y="3068960"/>
            <a:chExt cx="6048672" cy="3024336"/>
          </a:xfrm>
        </p:grpSpPr>
        <p:sp>
          <p:nvSpPr>
            <p:cNvPr id="33" name="Rectangle 32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/>
          <p:cNvGrpSpPr/>
          <p:nvPr/>
        </p:nvGrpSpPr>
        <p:grpSpPr>
          <a:xfrm rot="5400000">
            <a:off x="5774388" y="3942217"/>
            <a:ext cx="3031829" cy="2268252"/>
            <a:chOff x="1547664" y="3068960"/>
            <a:chExt cx="6048672" cy="3024336"/>
          </a:xfrm>
        </p:grpSpPr>
        <p:sp>
          <p:nvSpPr>
            <p:cNvPr id="40" name="Rectangle 39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6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" y="333906"/>
            <a:ext cx="668594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66" y="333906"/>
            <a:ext cx="668594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943" y="1344941"/>
            <a:ext cx="668594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00" y="4630866"/>
            <a:ext cx="668594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639" y="5710749"/>
            <a:ext cx="668594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69" y="5654874"/>
            <a:ext cx="668594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70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about if he had 2 eggs?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5400000">
            <a:off x="4360697" y="2876052"/>
            <a:ext cx="4068452" cy="2932020"/>
            <a:chOff x="1547664" y="3068960"/>
            <a:chExt cx="6048672" cy="3024336"/>
          </a:xfrm>
        </p:grpSpPr>
        <p:sp>
          <p:nvSpPr>
            <p:cNvPr id="6" name="Rectangle 5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382" y="2461211"/>
            <a:ext cx="827071" cy="106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832" y="2453316"/>
            <a:ext cx="824191" cy="106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bi\AppData\Local\Microsoft\Windows\Temporary Internet Files\Content.IE5\HI8O85ZB\easter-bunny600px[1]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95500" l="5167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/>
        </p:blipFill>
        <p:spPr bwMode="auto">
          <a:xfrm>
            <a:off x="-166622" y="3933056"/>
            <a:ext cx="2851669" cy="27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1739034" y="2879156"/>
            <a:ext cx="2868969" cy="1757927"/>
          </a:xfrm>
          <a:prstGeom prst="wedgeRoundRectCallout">
            <a:avLst>
              <a:gd name="adj1" fmla="val -38522"/>
              <a:gd name="adj2" fmla="val 724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883118" y="2879157"/>
            <a:ext cx="2513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help find the different possibilities?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about if he had </a:t>
            </a:r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 </a:t>
            </a:r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eggs?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5400000">
            <a:off x="4360697" y="2876052"/>
            <a:ext cx="4068452" cy="2932020"/>
            <a:chOff x="1547664" y="3068960"/>
            <a:chExt cx="6048672" cy="3024336"/>
          </a:xfrm>
        </p:grpSpPr>
        <p:sp>
          <p:nvSpPr>
            <p:cNvPr id="6" name="Rectangle 5"/>
            <p:cNvSpPr/>
            <p:nvPr/>
          </p:nvSpPr>
          <p:spPr>
            <a:xfrm>
              <a:off x="1547664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63888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80112" y="3068960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47664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56395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72619" y="4581128"/>
              <a:ext cx="2016224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382" y="2461211"/>
            <a:ext cx="827071" cy="106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832" y="2453316"/>
            <a:ext cx="824191" cy="106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bi\AppData\Local\Microsoft\Windows\Temporary Internet Files\Content.IE5\HI8O85ZB\easter-bunny600px[1]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95500" l="5167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/>
        </p:blipFill>
        <p:spPr bwMode="auto">
          <a:xfrm>
            <a:off x="-166622" y="3933056"/>
            <a:ext cx="2851669" cy="27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1739034" y="2879156"/>
            <a:ext cx="2868969" cy="1757927"/>
          </a:xfrm>
          <a:prstGeom prst="wedgeRoundRectCallout">
            <a:avLst>
              <a:gd name="adj1" fmla="val -38522"/>
              <a:gd name="adj2" fmla="val 724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883118" y="2879157"/>
            <a:ext cx="2513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help find the different possibilities?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6" name="Picture 3" descr="C:\Users\Abbi\AppData\Local\Microsoft\Windows\Temporary Internet Files\Content.IE5\GBC6YAM9\easter-eg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262" y="3809467"/>
            <a:ext cx="824191" cy="106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1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bbi\AppData\Local\Microsoft\Windows\Temporary Internet Files\Content.IE5\HI8O85ZB\easter-bunny600px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5500" l="5167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/>
        </p:blipFill>
        <p:spPr bwMode="auto">
          <a:xfrm>
            <a:off x="875625" y="2640980"/>
            <a:ext cx="3967625" cy="382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many ways can you find to </a:t>
            </a:r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arrange </a:t>
            </a:r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eggs in the box?</a:t>
            </a:r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427984" y="2963592"/>
            <a:ext cx="4176464" cy="1998160"/>
          </a:xfrm>
          <a:prstGeom prst="wedgeRoundRectCallout">
            <a:avLst>
              <a:gd name="adj1" fmla="val -85472"/>
              <a:gd name="adj2" fmla="val 60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20880" y="3055893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Remember, they must all be different!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108" y="332655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can you make sure you find them all</a:t>
            </a:r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</a:p>
          <a:p>
            <a:pPr algn="ctr"/>
            <a:endParaRPr lang="en-GB" sz="4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Does the person next to you have one you don’t?</a:t>
            </a:r>
          </a:p>
        </p:txBody>
      </p:sp>
      <p:pic>
        <p:nvPicPr>
          <p:cNvPr id="5" name="Picture 3" descr="C:\Users\Abbi\AppData\Local\Microsoft\Windows\Temporary Internet Files\Content.IE5\HI8O85ZB\easter-bunny600px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5500" l="5167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/>
        </p:blipFill>
        <p:spPr bwMode="auto">
          <a:xfrm>
            <a:off x="-166621" y="4266004"/>
            <a:ext cx="2506374" cy="241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Look at this table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577997"/>
              </p:ext>
            </p:extLst>
          </p:nvPr>
        </p:nvGraphicFramePr>
        <p:xfrm>
          <a:off x="251520" y="1600200"/>
          <a:ext cx="8435280" cy="1728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008112"/>
                <a:gridCol w="936104"/>
                <a:gridCol w="1008112"/>
                <a:gridCol w="1008112"/>
                <a:gridCol w="976244"/>
                <a:gridCol w="948275"/>
                <a:gridCol w="894137"/>
              </a:tblGrid>
              <a:tr h="89269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Number of eggs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3611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Number of Possibilities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23528" y="3573016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 you notice a pattern?</a:t>
            </a:r>
          </a:p>
          <a:p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Can you explain why it is happening?</a:t>
            </a:r>
          </a:p>
          <a:p>
            <a:endParaRPr lang="en-GB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Convince a friend.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5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 at this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Abbi</dc:creator>
  <cp:lastModifiedBy>Abbi</cp:lastModifiedBy>
  <cp:revision>12</cp:revision>
  <dcterms:created xsi:type="dcterms:W3CDTF">2015-03-17T20:35:17Z</dcterms:created>
  <dcterms:modified xsi:type="dcterms:W3CDTF">2015-03-18T18:42:41Z</dcterms:modified>
</cp:coreProperties>
</file>