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wdwhV0vNDplTQ+kjPsRhko3E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oogle.com/url?sa=i&amp;url=https%3A%2F%2Fharrisdebra51.wordpress.com%2Fgenerosity-2%2F&amp;psig=AOvVaw0FIpGySEjw6-Ve7LDNQs7y&amp;ust=1604344858912000&amp;source=images&amp;cd=vfe&amp;ved=0CAIQjRxqFwoTCLi398aI4uwCFQAAAAAdAAAAABAE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CLASS 4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The Lord is Here </a:t>
            </a:r>
            <a:endParaRPr b="1"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053" y="1788463"/>
            <a:ext cx="364807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428" y="254288"/>
            <a:ext cx="8189336" cy="644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238" y="190788"/>
            <a:ext cx="11169562" cy="6527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390" y="190788"/>
            <a:ext cx="11727296" cy="586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 - Z</a:t>
            </a:r>
            <a:endParaRPr/>
          </a:p>
        </p:txBody>
      </p:sp>
      <p:pic>
        <p:nvPicPr>
          <p:cNvPr id="110" name="Google Shape;11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86" y="204643"/>
            <a:ext cx="9372123" cy="641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descr="Generosity – Psychotherapy and Counselling" id="117" name="Google Shape;117;p7">
            <a:hlinkClick r:id="rId3"/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393" y="315882"/>
            <a:ext cx="8780607" cy="6572311"/>
          </a:xfrm>
          <a:prstGeom prst="rect">
            <a:avLst/>
          </a:prstGeom>
          <a:noFill/>
          <a:ln>
            <a:noFill/>
          </a:ln>
        </p:spPr>
      </p:pic>
      <p:sp>
        <p:nvSpPr>
          <p:cNvPr descr="100+ Calm Pictures | Download Free Images &amp; Stock Photos on Unsplash" id="119" name="Google Shape;119;p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67" y="101744"/>
            <a:ext cx="11802341" cy="6666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838200" y="4378036"/>
            <a:ext cx="7571509" cy="164869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generous</a:t>
            </a:r>
            <a:b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 gives us amazing gifts </a:t>
            </a:r>
            <a:b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 gave us the sun, the moon, the planets and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animals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descr="100+ Calm Pictures | Download Free Images &amp; Stock Photos on Unsplash" id="133" name="Google Shape;133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100+ Calm Pictures | Download Free Images &amp; Stock Photos on Unsplash" id="134" name="Google Shape;134;p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4463"/>
            <a:ext cx="12192000" cy="906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3491675" y="2256150"/>
            <a:ext cx="68043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ARE YOU GENEROUS?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HOW DO YOU SHOW IT?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DO YOU HAVE TO BE RICH TO BE GENEROUS?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WHO IS GENEROUS TO YOU?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HOW IS GOD GENEROUS?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491836" y="2664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/>
              <a:t>Dear God</a:t>
            </a:r>
            <a:br>
              <a:rPr lang="en-GB" sz="3959"/>
            </a:br>
            <a:r>
              <a:rPr lang="en-GB" sz="3959"/>
              <a:t>Thank you for your generosity</a:t>
            </a:r>
            <a:br>
              <a:rPr lang="en-GB" sz="3959"/>
            </a:br>
            <a:r>
              <a:rPr lang="en-GB" sz="3959"/>
              <a:t>For all you have given us</a:t>
            </a:r>
            <a:br>
              <a:rPr lang="en-GB" sz="3959"/>
            </a:br>
            <a:r>
              <a:rPr lang="en-GB" sz="3959"/>
              <a:t>Help us to be thankful for these gifts</a:t>
            </a:r>
            <a:br>
              <a:rPr lang="en-GB" sz="3959"/>
            </a:br>
            <a:r>
              <a:rPr lang="en-GB" sz="3959"/>
              <a:t>and to give generously to others</a:t>
            </a:r>
            <a:br>
              <a:rPr lang="en-GB" sz="3959"/>
            </a:br>
            <a:br>
              <a:rPr lang="en-GB" sz="3959"/>
            </a:br>
            <a:r>
              <a:rPr lang="en-GB" sz="3959"/>
              <a:t>Amen </a:t>
            </a:r>
            <a:endParaRPr sz="3959"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9491" y="268671"/>
            <a:ext cx="3629891" cy="271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2020-11-01T19:21:48Z</dcterms:created>
  <dc:creator>Jonathan Wynn</dc:creator>
</cp:coreProperties>
</file>