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13DCE1-DA35-493C-8F18-4D44146F7FED}"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375593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3DCE1-DA35-493C-8F18-4D44146F7FED}"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243322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3DCE1-DA35-493C-8F18-4D44146F7FED}"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3369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13DCE1-DA35-493C-8F18-4D44146F7FED}"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224271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13DCE1-DA35-493C-8F18-4D44146F7FED}"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289202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3DCE1-DA35-493C-8F18-4D44146F7FED}"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21161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13DCE1-DA35-493C-8F18-4D44146F7FED}"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409932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13DCE1-DA35-493C-8F18-4D44146F7FED}"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53871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3DCE1-DA35-493C-8F18-4D44146F7FED}"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105758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13DCE1-DA35-493C-8F18-4D44146F7FED}"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4116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13DCE1-DA35-493C-8F18-4D44146F7FED}"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FDE57-A66E-4105-85E3-75323E17612E}" type="slidenum">
              <a:rPr lang="en-GB" smtClean="0"/>
              <a:t>‹#›</a:t>
            </a:fld>
            <a:endParaRPr lang="en-GB"/>
          </a:p>
        </p:txBody>
      </p:sp>
    </p:spTree>
    <p:extLst>
      <p:ext uri="{BB962C8B-B14F-4D97-AF65-F5344CB8AC3E}">
        <p14:creationId xmlns:p14="http://schemas.microsoft.com/office/powerpoint/2010/main" val="51346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DCE1-DA35-493C-8F18-4D44146F7FED}" type="datetimeFigureOut">
              <a:rPr lang="en-GB" smtClean="0"/>
              <a:t>16/11/2020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FDE57-A66E-4105-85E3-75323E17612E}" type="slidenum">
              <a:rPr lang="en-GB" smtClean="0"/>
              <a:t>‹#›</a:t>
            </a:fld>
            <a:endParaRPr lang="en-GB"/>
          </a:p>
        </p:txBody>
      </p:sp>
    </p:spTree>
    <p:extLst>
      <p:ext uri="{BB962C8B-B14F-4D97-AF65-F5344CB8AC3E}">
        <p14:creationId xmlns:p14="http://schemas.microsoft.com/office/powerpoint/2010/main" val="242616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726" y="153663"/>
            <a:ext cx="4711474" cy="6525517"/>
          </a:xfrm>
          <a:prstGeom prst="rect">
            <a:avLst/>
          </a:prstGeom>
        </p:spPr>
      </p:pic>
      <p:sp>
        <p:nvSpPr>
          <p:cNvPr id="5" name="Down Arrow 4"/>
          <p:cNvSpPr/>
          <p:nvPr/>
        </p:nvSpPr>
        <p:spPr>
          <a:xfrm rot="6684682">
            <a:off x="5381897" y="1097281"/>
            <a:ext cx="2181497" cy="38535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13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21178" y="365125"/>
            <a:ext cx="10749643" cy="6199670"/>
          </a:xfrm>
          <a:prstGeom prst="rect">
            <a:avLst/>
          </a:prstGeom>
        </p:spPr>
      </p:pic>
    </p:spTree>
    <p:extLst>
      <p:ext uri="{BB962C8B-B14F-4D97-AF65-F5344CB8AC3E}">
        <p14:creationId xmlns:p14="http://schemas.microsoft.com/office/powerpoint/2010/main" val="329056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pray..</a:t>
            </a:r>
            <a:endParaRPr lang="en-GB" dirty="0"/>
          </a:p>
        </p:txBody>
      </p:sp>
      <p:sp>
        <p:nvSpPr>
          <p:cNvPr id="3" name="Content Placeholder 2"/>
          <p:cNvSpPr>
            <a:spLocks noGrp="1"/>
          </p:cNvSpPr>
          <p:nvPr>
            <p:ph idx="1"/>
          </p:nvPr>
        </p:nvSpPr>
        <p:spPr/>
        <p:txBody>
          <a:bodyPr/>
          <a:lstStyle/>
          <a:p>
            <a:r>
              <a:rPr lang="en-GB" dirty="0" smtClean="0"/>
              <a:t>Dear Lord</a:t>
            </a:r>
            <a:r>
              <a:rPr lang="en-GB" dirty="0"/>
              <a:t>, </a:t>
            </a:r>
            <a:endParaRPr lang="en-GB" dirty="0" smtClean="0"/>
          </a:p>
          <a:p>
            <a:r>
              <a:rPr lang="en-GB" dirty="0" smtClean="0"/>
              <a:t>teach </a:t>
            </a:r>
            <a:r>
              <a:rPr lang="en-GB" dirty="0"/>
              <a:t>me to be </a:t>
            </a:r>
            <a:r>
              <a:rPr lang="en-GB" b="1" dirty="0"/>
              <a:t>generous</a:t>
            </a:r>
            <a:r>
              <a:rPr lang="en-GB" dirty="0"/>
              <a:t>. </a:t>
            </a:r>
            <a:endParaRPr lang="en-GB" dirty="0" smtClean="0"/>
          </a:p>
          <a:p>
            <a:r>
              <a:rPr lang="en-GB" dirty="0" smtClean="0"/>
              <a:t>Teach </a:t>
            </a:r>
            <a:r>
              <a:rPr lang="en-GB" dirty="0"/>
              <a:t>me to serve you as you deserve; </a:t>
            </a:r>
            <a:endParaRPr lang="en-GB" dirty="0" smtClean="0"/>
          </a:p>
          <a:p>
            <a:r>
              <a:rPr lang="en-GB" dirty="0" smtClean="0"/>
              <a:t>to </a:t>
            </a:r>
            <a:r>
              <a:rPr lang="en-GB" dirty="0"/>
              <a:t>give and not to count the </a:t>
            </a:r>
            <a:r>
              <a:rPr lang="en-GB" dirty="0" smtClean="0"/>
              <a:t>cost</a:t>
            </a:r>
          </a:p>
          <a:p>
            <a:endParaRPr lang="en-GB" dirty="0"/>
          </a:p>
          <a:p>
            <a:r>
              <a:rPr lang="en-GB" dirty="0" smtClean="0"/>
              <a:t>Amen </a:t>
            </a:r>
            <a:endParaRPr lang="en-GB" dirty="0"/>
          </a:p>
        </p:txBody>
      </p:sp>
      <p:pic>
        <p:nvPicPr>
          <p:cNvPr id="4" name="Picture 3"/>
          <p:cNvPicPr>
            <a:picLocks noChangeAspect="1"/>
          </p:cNvPicPr>
          <p:nvPr/>
        </p:nvPicPr>
        <p:blipFill>
          <a:blip r:embed="rId2"/>
          <a:stretch>
            <a:fillRect/>
          </a:stretch>
        </p:blipFill>
        <p:spPr>
          <a:xfrm>
            <a:off x="6979783" y="365125"/>
            <a:ext cx="4800347" cy="4337504"/>
          </a:xfrm>
          <a:prstGeom prst="rect">
            <a:avLst/>
          </a:prstGeom>
        </p:spPr>
      </p:pic>
    </p:spTree>
    <p:extLst>
      <p:ext uri="{BB962C8B-B14F-4D97-AF65-F5344CB8AC3E}">
        <p14:creationId xmlns:p14="http://schemas.microsoft.com/office/powerpoint/2010/main" val="390235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Widow’s Mite </a:t>
            </a:r>
            <a:endParaRPr lang="en-GB" dirty="0"/>
          </a:p>
        </p:txBody>
      </p:sp>
      <p:pic>
        <p:nvPicPr>
          <p:cNvPr id="5" name="Picture 4"/>
          <p:cNvPicPr>
            <a:picLocks noChangeAspect="1"/>
          </p:cNvPicPr>
          <p:nvPr/>
        </p:nvPicPr>
        <p:blipFill>
          <a:blip r:embed="rId2"/>
          <a:stretch>
            <a:fillRect/>
          </a:stretch>
        </p:blipFill>
        <p:spPr>
          <a:xfrm>
            <a:off x="387531" y="3602038"/>
            <a:ext cx="11416937" cy="2343214"/>
          </a:xfrm>
          <a:prstGeom prst="rect">
            <a:avLst/>
          </a:prstGeom>
        </p:spPr>
      </p:pic>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662804" y="384176"/>
            <a:ext cx="3838575" cy="2114550"/>
          </a:xfrm>
          <a:prstGeom prst="rect">
            <a:avLst/>
          </a:prstGeom>
        </p:spPr>
      </p:pic>
    </p:spTree>
    <p:extLst>
      <p:ext uri="{BB962C8B-B14F-4D97-AF65-F5344CB8AC3E}">
        <p14:creationId xmlns:p14="http://schemas.microsoft.com/office/powerpoint/2010/main" val="41924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Jesus had been teaching in the Temple</a:t>
            </a:r>
          </a:p>
        </p:txBody>
      </p:sp>
      <p:pic>
        <p:nvPicPr>
          <p:cNvPr id="5" name="Content Placeholder 4"/>
          <p:cNvPicPr>
            <a:picLocks noGrp="1" noChangeAspect="1"/>
          </p:cNvPicPr>
          <p:nvPr>
            <p:ph idx="1"/>
          </p:nvPr>
        </p:nvPicPr>
        <p:blipFill>
          <a:blip r:embed="rId2"/>
          <a:stretch>
            <a:fillRect/>
          </a:stretch>
        </p:blipFill>
        <p:spPr>
          <a:xfrm>
            <a:off x="3014662" y="2305844"/>
            <a:ext cx="6162675" cy="3390900"/>
          </a:xfrm>
          <a:prstGeom prst="rect">
            <a:avLst/>
          </a:prstGeom>
        </p:spPr>
      </p:pic>
    </p:spTree>
    <p:extLst>
      <p:ext uri="{BB962C8B-B14F-4D97-AF65-F5344CB8AC3E}">
        <p14:creationId xmlns:p14="http://schemas.microsoft.com/office/powerpoint/2010/main" val="247905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159"/>
            <a:ext cx="10515600" cy="1325563"/>
          </a:xfrm>
        </p:spPr>
        <p:txBody>
          <a:bodyPr>
            <a:normAutofit fontScale="90000"/>
          </a:bodyPr>
          <a:lstStyle/>
          <a:p>
            <a:r>
              <a:rPr lang="en-GB" dirty="0"/>
              <a:t>But now he sat down near the </a:t>
            </a:r>
            <a:br>
              <a:rPr lang="en-GB" dirty="0"/>
            </a:br>
            <a:r>
              <a:rPr lang="en-GB" dirty="0"/>
              <a:t>treasury and watched as the many visitors to the Temple passed by and </a:t>
            </a:r>
            <a:br>
              <a:rPr lang="en-GB" dirty="0"/>
            </a:br>
            <a:r>
              <a:rPr lang="en-GB" dirty="0"/>
              <a:t>dropped money into the collecting box to help with God’s work</a:t>
            </a:r>
            <a:br>
              <a:rPr lang="en-GB" dirty="0"/>
            </a:br>
            <a:endParaRPr lang="en-GB" dirty="0"/>
          </a:p>
        </p:txBody>
      </p:sp>
      <p:sp>
        <p:nvSpPr>
          <p:cNvPr id="3" name="Content Placeholder 2"/>
          <p:cNvSpPr>
            <a:spLocks noGrp="1"/>
          </p:cNvSpPr>
          <p:nvPr>
            <p:ph idx="1"/>
          </p:nvPr>
        </p:nvSpPr>
        <p:spPr/>
        <p:txBody>
          <a:bodyPr/>
          <a:lstStyle/>
          <a:p>
            <a:endParaRPr lang="en-GB"/>
          </a:p>
        </p:txBody>
      </p:sp>
      <p:pic>
        <p:nvPicPr>
          <p:cNvPr id="4" name="Content Placeholder 4"/>
          <p:cNvPicPr>
            <a:picLocks noChangeAspect="1"/>
          </p:cNvPicPr>
          <p:nvPr/>
        </p:nvPicPr>
        <p:blipFill>
          <a:blip r:embed="rId2"/>
          <a:stretch>
            <a:fillRect/>
          </a:stretch>
        </p:blipFill>
        <p:spPr>
          <a:xfrm>
            <a:off x="4699771" y="2992529"/>
            <a:ext cx="6162675" cy="3390900"/>
          </a:xfrm>
          <a:prstGeom prst="rect">
            <a:avLst/>
          </a:prstGeom>
        </p:spPr>
      </p:pic>
    </p:spTree>
    <p:extLst>
      <p:ext uri="{BB962C8B-B14F-4D97-AF65-F5344CB8AC3E}">
        <p14:creationId xmlns:p14="http://schemas.microsoft.com/office/powerpoint/2010/main" val="109318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40526" y="801405"/>
            <a:ext cx="2664824" cy="1754326"/>
          </a:xfrm>
          <a:prstGeom prst="rect">
            <a:avLst/>
          </a:prstGeom>
        </p:spPr>
        <p:txBody>
          <a:bodyPr wrap="square">
            <a:spAutoFit/>
          </a:bodyPr>
          <a:lstStyle/>
          <a:p>
            <a:r>
              <a:rPr lang="en-GB" b="0" i="0" dirty="0" smtClean="0">
                <a:effectLst/>
                <a:latin typeface="Arial" panose="020B0604020202020204" pitchFamily="34" charset="0"/>
              </a:rPr>
              <a:t>The rich men dressed in fine robes threw in handfuls of coins as they </a:t>
            </a:r>
          </a:p>
          <a:p>
            <a:r>
              <a:rPr lang="en-GB" b="0" i="0" dirty="0" smtClean="0">
                <a:effectLst/>
                <a:latin typeface="Arial" panose="020B0604020202020204" pitchFamily="34" charset="0"/>
              </a:rPr>
              <a:t>passed, without a thought. </a:t>
            </a:r>
            <a:endParaRPr lang="en-GB" b="0" i="0" dirty="0">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4462190" y="365125"/>
            <a:ext cx="4694872" cy="6478587"/>
          </a:xfrm>
          <a:prstGeom prst="rect">
            <a:avLst/>
          </a:prstGeom>
        </p:spPr>
      </p:pic>
    </p:spTree>
    <p:extLst>
      <p:ext uri="{BB962C8B-B14F-4D97-AF65-F5344CB8AC3E}">
        <p14:creationId xmlns:p14="http://schemas.microsoft.com/office/powerpoint/2010/main" val="397499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63880" y="676093"/>
            <a:ext cx="3550920" cy="4351338"/>
          </a:xfrm>
        </p:spPr>
        <p:txBody>
          <a:bodyPr/>
          <a:lstStyle/>
          <a:p>
            <a:r>
              <a:rPr lang="en-GB" dirty="0" smtClean="0"/>
              <a:t>But </a:t>
            </a:r>
            <a:r>
              <a:rPr lang="en-GB" dirty="0"/>
              <a:t>then a poor widow came by, paused, and </a:t>
            </a:r>
          </a:p>
          <a:p>
            <a:r>
              <a:rPr lang="en-GB" dirty="0"/>
              <a:t>placed just two mites (tiny coins) into the box. </a:t>
            </a:r>
          </a:p>
          <a:p>
            <a:r>
              <a:rPr lang="en-GB" dirty="0"/>
              <a:t>Jesus called his disciples to him and told them what he had seen</a:t>
            </a:r>
          </a:p>
          <a:p>
            <a:endParaRPr lang="en-GB" dirty="0"/>
          </a:p>
        </p:txBody>
      </p:sp>
      <p:pic>
        <p:nvPicPr>
          <p:cNvPr id="5" name="Picture 4"/>
          <p:cNvPicPr>
            <a:picLocks noChangeAspect="1"/>
          </p:cNvPicPr>
          <p:nvPr/>
        </p:nvPicPr>
        <p:blipFill>
          <a:blip r:embed="rId2"/>
          <a:stretch>
            <a:fillRect/>
          </a:stretch>
        </p:blipFill>
        <p:spPr>
          <a:xfrm>
            <a:off x="4665616" y="419086"/>
            <a:ext cx="6189618" cy="6153839"/>
          </a:xfrm>
          <a:prstGeom prst="rect">
            <a:avLst/>
          </a:prstGeom>
        </p:spPr>
      </p:pic>
    </p:spTree>
    <p:extLst>
      <p:ext uri="{BB962C8B-B14F-4D97-AF65-F5344CB8AC3E}">
        <p14:creationId xmlns:p14="http://schemas.microsoft.com/office/powerpoint/2010/main" val="281698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746760" y="365125"/>
            <a:ext cx="10515600" cy="4351338"/>
          </a:xfrm>
        </p:spPr>
        <p:txBody>
          <a:bodyPr/>
          <a:lstStyle/>
          <a:p>
            <a:r>
              <a:rPr lang="en-GB" dirty="0"/>
              <a:t>Then he said to them, “Let me tell you, this poor widow gave more than all </a:t>
            </a:r>
          </a:p>
          <a:p>
            <a:r>
              <a:rPr lang="en-GB" dirty="0"/>
              <a:t>those people who threw many coins into the treasury. The wealthy men </a:t>
            </a:r>
          </a:p>
          <a:p>
            <a:r>
              <a:rPr lang="en-GB" dirty="0"/>
              <a:t>gave just a small part of their riches which made no difference to them. </a:t>
            </a:r>
          </a:p>
          <a:p>
            <a:r>
              <a:rPr lang="en-GB" dirty="0"/>
              <a:t>But the widow gave all that she had.”</a:t>
            </a:r>
          </a:p>
          <a:p>
            <a:endParaRPr lang="en-GB" dirty="0"/>
          </a:p>
        </p:txBody>
      </p:sp>
      <p:pic>
        <p:nvPicPr>
          <p:cNvPr id="4" name="Picture 3"/>
          <p:cNvPicPr>
            <a:picLocks noChangeAspect="1"/>
          </p:cNvPicPr>
          <p:nvPr/>
        </p:nvPicPr>
        <p:blipFill>
          <a:blip r:embed="rId2"/>
          <a:stretch>
            <a:fillRect/>
          </a:stretch>
        </p:blipFill>
        <p:spPr>
          <a:xfrm>
            <a:off x="6008914" y="3536131"/>
            <a:ext cx="4815704" cy="2775769"/>
          </a:xfrm>
          <a:prstGeom prst="rect">
            <a:avLst/>
          </a:prstGeom>
        </p:spPr>
      </p:pic>
    </p:spTree>
    <p:extLst>
      <p:ext uri="{BB962C8B-B14F-4D97-AF65-F5344CB8AC3E}">
        <p14:creationId xmlns:p14="http://schemas.microsoft.com/office/powerpoint/2010/main" val="347440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You see, God is more interested in what is in the heart of the giver than </a:t>
            </a:r>
            <a:r>
              <a:rPr lang="en-GB" dirty="0" smtClean="0"/>
              <a:t>the </a:t>
            </a:r>
            <a:r>
              <a:rPr lang="en-GB" dirty="0"/>
              <a:t>size of their </a:t>
            </a:r>
            <a:r>
              <a:rPr lang="en-GB" dirty="0" smtClean="0"/>
              <a:t>gift.</a:t>
            </a:r>
            <a:endParaRPr lang="en-GB" dirty="0"/>
          </a:p>
        </p:txBody>
      </p:sp>
    </p:spTree>
    <p:extLst>
      <p:ext uri="{BB962C8B-B14F-4D97-AF65-F5344CB8AC3E}">
        <p14:creationId xmlns:p14="http://schemas.microsoft.com/office/powerpoint/2010/main" val="187145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22650" y="365125"/>
            <a:ext cx="10633030" cy="6215959"/>
          </a:xfrm>
          <a:prstGeom prst="rect">
            <a:avLst/>
          </a:prstGeom>
        </p:spPr>
      </p:pic>
    </p:spTree>
    <p:extLst>
      <p:ext uri="{BB962C8B-B14F-4D97-AF65-F5344CB8AC3E}">
        <p14:creationId xmlns:p14="http://schemas.microsoft.com/office/powerpoint/2010/main" val="1770297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211</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The Widow’s Mite </vt:lpstr>
      <vt:lpstr>Jesus had been teaching in the Temple</vt:lpstr>
      <vt:lpstr>But now he sat down near the  treasury and watched as the many visitors to the Temple passed by and  dropped money into the collecting box to help with God’s work </vt:lpstr>
      <vt:lpstr>PowerPoint Presentation</vt:lpstr>
      <vt:lpstr>PowerPoint Presentation</vt:lpstr>
      <vt:lpstr>PowerPoint Presentation</vt:lpstr>
      <vt:lpstr>PowerPoint Presentation</vt:lpstr>
      <vt:lpstr>PowerPoint Presentation</vt:lpstr>
      <vt:lpstr>PowerPoint Presentation</vt:lpstr>
      <vt:lpstr>Let us pray..</vt:lpstr>
    </vt:vector>
  </TitlesOfParts>
  <Company>TSSMAT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Wynn</dc:creator>
  <cp:lastModifiedBy>Jonathan Wynn</cp:lastModifiedBy>
  <cp:revision>5</cp:revision>
  <dcterms:created xsi:type="dcterms:W3CDTF">2020-11-15T14:58:27Z</dcterms:created>
  <dcterms:modified xsi:type="dcterms:W3CDTF">2020-11-16T13:47:41Z</dcterms:modified>
</cp:coreProperties>
</file>