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11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8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5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6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0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3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8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5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25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0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020E-9E53-4C7C-A630-34A5058FC938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842E-31DC-4259-98A3-4B8B4A110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1" y="208768"/>
            <a:ext cx="11264095" cy="64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02" y="263188"/>
            <a:ext cx="4462748" cy="6331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1471" y="1073220"/>
            <a:ext cx="5932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Good Samaritan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1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656100"/>
            <a:ext cx="114966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33" y="0"/>
            <a:ext cx="6348910" cy="66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Generosity challenge…..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7762" y="2401094"/>
            <a:ext cx="22764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36" y="187703"/>
            <a:ext cx="4513927" cy="638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Generosity challenge…..</vt:lpstr>
      <vt:lpstr>PowerPoint Presentation</vt:lpstr>
    </vt:vector>
  </TitlesOfParts>
  <Company>TSSMAT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Wynn</dc:creator>
  <cp:lastModifiedBy>Jonathan Wynn</cp:lastModifiedBy>
  <cp:revision>4</cp:revision>
  <dcterms:created xsi:type="dcterms:W3CDTF">2020-11-30T10:53:33Z</dcterms:created>
  <dcterms:modified xsi:type="dcterms:W3CDTF">2020-11-30T14:57:48Z</dcterms:modified>
</cp:coreProperties>
</file>