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62" r:id="rId3"/>
    <p:sldId id="264" r:id="rId4"/>
    <p:sldId id="287" r:id="rId5"/>
    <p:sldId id="279" r:id="rId6"/>
    <p:sldId id="273" r:id="rId7"/>
    <p:sldId id="288" r:id="rId8"/>
    <p:sldId id="280" r:id="rId9"/>
    <p:sldId id="281" r:id="rId10"/>
    <p:sldId id="282" r:id="rId11"/>
    <p:sldId id="283" r:id="rId12"/>
    <p:sldId id="271" r:id="rId13"/>
    <p:sldId id="258" r:id="rId14"/>
    <p:sldId id="259" r:id="rId15"/>
    <p:sldId id="261" r:id="rId16"/>
    <p:sldId id="291" r:id="rId17"/>
    <p:sldId id="272" r:id="rId18"/>
    <p:sldId id="266" r:id="rId19"/>
    <p:sldId id="268" r:id="rId20"/>
    <p:sldId id="267" r:id="rId21"/>
    <p:sldId id="290" r:id="rId22"/>
    <p:sldId id="289" r:id="rId23"/>
    <p:sldId id="265" r:id="rId2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46" autoAdjust="0"/>
    <p:restoredTop sz="94660"/>
  </p:normalViewPr>
  <p:slideViewPr>
    <p:cSldViewPr snapToGrid="0">
      <p:cViewPr varScale="1">
        <p:scale>
          <a:sx n="99" d="100"/>
          <a:sy n="99" d="100"/>
        </p:scale>
        <p:origin x="259"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60F06AE-5443-4333-9082-CE272A844D54}" type="datetimeFigureOut">
              <a:rPr lang="en-GB" smtClean="0"/>
              <a:t>20/04/2021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F310F76-2FF3-40F1-8E3C-4BFF62D83CF4}" type="slidenum">
              <a:rPr lang="en-GB" smtClean="0"/>
              <a:t>‹#›</a:t>
            </a:fld>
            <a:endParaRPr lang="en-GB"/>
          </a:p>
        </p:txBody>
      </p:sp>
    </p:spTree>
    <p:extLst>
      <p:ext uri="{BB962C8B-B14F-4D97-AF65-F5344CB8AC3E}">
        <p14:creationId xmlns:p14="http://schemas.microsoft.com/office/powerpoint/2010/main" val="15812929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60F06AE-5443-4333-9082-CE272A844D54}" type="datetimeFigureOut">
              <a:rPr lang="en-GB" smtClean="0"/>
              <a:t>20/04/2021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F310F76-2FF3-40F1-8E3C-4BFF62D83CF4}" type="slidenum">
              <a:rPr lang="en-GB" smtClean="0"/>
              <a:t>‹#›</a:t>
            </a:fld>
            <a:endParaRPr lang="en-GB"/>
          </a:p>
        </p:txBody>
      </p:sp>
    </p:spTree>
    <p:extLst>
      <p:ext uri="{BB962C8B-B14F-4D97-AF65-F5344CB8AC3E}">
        <p14:creationId xmlns:p14="http://schemas.microsoft.com/office/powerpoint/2010/main" val="18275539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60F06AE-5443-4333-9082-CE272A844D54}" type="datetimeFigureOut">
              <a:rPr lang="en-GB" smtClean="0"/>
              <a:t>20/04/2021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F310F76-2FF3-40F1-8E3C-4BFF62D83CF4}" type="slidenum">
              <a:rPr lang="en-GB" smtClean="0"/>
              <a:t>‹#›</a:t>
            </a:fld>
            <a:endParaRPr lang="en-GB"/>
          </a:p>
        </p:txBody>
      </p:sp>
    </p:spTree>
    <p:extLst>
      <p:ext uri="{BB962C8B-B14F-4D97-AF65-F5344CB8AC3E}">
        <p14:creationId xmlns:p14="http://schemas.microsoft.com/office/powerpoint/2010/main" val="636275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60F06AE-5443-4333-9082-CE272A844D54}" type="datetimeFigureOut">
              <a:rPr lang="en-GB" smtClean="0"/>
              <a:t>20/04/2021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F310F76-2FF3-40F1-8E3C-4BFF62D83CF4}" type="slidenum">
              <a:rPr lang="en-GB" smtClean="0"/>
              <a:t>‹#›</a:t>
            </a:fld>
            <a:endParaRPr lang="en-GB"/>
          </a:p>
        </p:txBody>
      </p:sp>
    </p:spTree>
    <p:extLst>
      <p:ext uri="{BB962C8B-B14F-4D97-AF65-F5344CB8AC3E}">
        <p14:creationId xmlns:p14="http://schemas.microsoft.com/office/powerpoint/2010/main" val="23644870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60F06AE-5443-4333-9082-CE272A844D54}" type="datetimeFigureOut">
              <a:rPr lang="en-GB" smtClean="0"/>
              <a:t>20/04/2021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F310F76-2FF3-40F1-8E3C-4BFF62D83CF4}" type="slidenum">
              <a:rPr lang="en-GB" smtClean="0"/>
              <a:t>‹#›</a:t>
            </a:fld>
            <a:endParaRPr lang="en-GB"/>
          </a:p>
        </p:txBody>
      </p:sp>
    </p:spTree>
    <p:extLst>
      <p:ext uri="{BB962C8B-B14F-4D97-AF65-F5344CB8AC3E}">
        <p14:creationId xmlns:p14="http://schemas.microsoft.com/office/powerpoint/2010/main" val="467191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60F06AE-5443-4333-9082-CE272A844D54}" type="datetimeFigureOut">
              <a:rPr lang="en-GB" smtClean="0"/>
              <a:t>20/04/2021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F310F76-2FF3-40F1-8E3C-4BFF62D83CF4}" type="slidenum">
              <a:rPr lang="en-GB" smtClean="0"/>
              <a:t>‹#›</a:t>
            </a:fld>
            <a:endParaRPr lang="en-GB"/>
          </a:p>
        </p:txBody>
      </p:sp>
    </p:spTree>
    <p:extLst>
      <p:ext uri="{BB962C8B-B14F-4D97-AF65-F5344CB8AC3E}">
        <p14:creationId xmlns:p14="http://schemas.microsoft.com/office/powerpoint/2010/main" val="30691320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60F06AE-5443-4333-9082-CE272A844D54}" type="datetimeFigureOut">
              <a:rPr lang="en-GB" smtClean="0"/>
              <a:t>20/04/2021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F310F76-2FF3-40F1-8E3C-4BFF62D83CF4}" type="slidenum">
              <a:rPr lang="en-GB" smtClean="0"/>
              <a:t>‹#›</a:t>
            </a:fld>
            <a:endParaRPr lang="en-GB"/>
          </a:p>
        </p:txBody>
      </p:sp>
    </p:spTree>
    <p:extLst>
      <p:ext uri="{BB962C8B-B14F-4D97-AF65-F5344CB8AC3E}">
        <p14:creationId xmlns:p14="http://schemas.microsoft.com/office/powerpoint/2010/main" val="11848851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60F06AE-5443-4333-9082-CE272A844D54}" type="datetimeFigureOut">
              <a:rPr lang="en-GB" smtClean="0"/>
              <a:t>20/04/2021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F310F76-2FF3-40F1-8E3C-4BFF62D83CF4}" type="slidenum">
              <a:rPr lang="en-GB" smtClean="0"/>
              <a:t>‹#›</a:t>
            </a:fld>
            <a:endParaRPr lang="en-GB"/>
          </a:p>
        </p:txBody>
      </p:sp>
    </p:spTree>
    <p:extLst>
      <p:ext uri="{BB962C8B-B14F-4D97-AF65-F5344CB8AC3E}">
        <p14:creationId xmlns:p14="http://schemas.microsoft.com/office/powerpoint/2010/main" val="7646680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0F06AE-5443-4333-9082-CE272A844D54}" type="datetimeFigureOut">
              <a:rPr lang="en-GB" smtClean="0"/>
              <a:t>20/04/2021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F310F76-2FF3-40F1-8E3C-4BFF62D83CF4}" type="slidenum">
              <a:rPr lang="en-GB" smtClean="0"/>
              <a:t>‹#›</a:t>
            </a:fld>
            <a:endParaRPr lang="en-GB"/>
          </a:p>
        </p:txBody>
      </p:sp>
    </p:spTree>
    <p:extLst>
      <p:ext uri="{BB962C8B-B14F-4D97-AF65-F5344CB8AC3E}">
        <p14:creationId xmlns:p14="http://schemas.microsoft.com/office/powerpoint/2010/main" val="24690252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60F06AE-5443-4333-9082-CE272A844D54}" type="datetimeFigureOut">
              <a:rPr lang="en-GB" smtClean="0"/>
              <a:t>20/04/2021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F310F76-2FF3-40F1-8E3C-4BFF62D83CF4}" type="slidenum">
              <a:rPr lang="en-GB" smtClean="0"/>
              <a:t>‹#›</a:t>
            </a:fld>
            <a:endParaRPr lang="en-GB"/>
          </a:p>
        </p:txBody>
      </p:sp>
    </p:spTree>
    <p:extLst>
      <p:ext uri="{BB962C8B-B14F-4D97-AF65-F5344CB8AC3E}">
        <p14:creationId xmlns:p14="http://schemas.microsoft.com/office/powerpoint/2010/main" val="16554322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60F06AE-5443-4333-9082-CE272A844D54}" type="datetimeFigureOut">
              <a:rPr lang="en-GB" smtClean="0"/>
              <a:t>20/04/2021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F310F76-2FF3-40F1-8E3C-4BFF62D83CF4}" type="slidenum">
              <a:rPr lang="en-GB" smtClean="0"/>
              <a:t>‹#›</a:t>
            </a:fld>
            <a:endParaRPr lang="en-GB"/>
          </a:p>
        </p:txBody>
      </p:sp>
    </p:spTree>
    <p:extLst>
      <p:ext uri="{BB962C8B-B14F-4D97-AF65-F5344CB8AC3E}">
        <p14:creationId xmlns:p14="http://schemas.microsoft.com/office/powerpoint/2010/main" val="30800156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hyperlink" Target="https://blog.trustico.com/other-news/astronomers-discover-earth-planet-possibility-water.php"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0000"/>
            <a:lum/>
            <a:extLst>
              <a:ext uri="{837473B0-CC2E-450A-ABE3-18F120FF3D39}">
                <a1611:picAttrSrcUrl xmlns:a1611="http://schemas.microsoft.com/office/drawing/2016/11/main" r:id="rId14"/>
              </a:ext>
            </a:extLst>
          </a:blip>
          <a:srcRect/>
          <a:stretch>
            <a:fillRect l="-17000" r="-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0F06AE-5443-4333-9082-CE272A844D54}" type="datetimeFigureOut">
              <a:rPr lang="en-GB" smtClean="0"/>
              <a:t>20/04/2021</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310F76-2FF3-40F1-8E3C-4BFF62D83CF4}" type="slidenum">
              <a:rPr lang="en-GB" smtClean="0"/>
              <a:t>‹#›</a:t>
            </a:fld>
            <a:endParaRPr lang="en-GB"/>
          </a:p>
        </p:txBody>
      </p:sp>
    </p:spTree>
    <p:extLst>
      <p:ext uri="{BB962C8B-B14F-4D97-AF65-F5344CB8AC3E}">
        <p14:creationId xmlns:p14="http://schemas.microsoft.com/office/powerpoint/2010/main" val="35811911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blog.trustico.com/other-news/astronomers-discover-earth-planet-possibility-water.php"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3.jpe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hyperlink" Target="https://unsplash.com/s/photos/children?utm_source=unsplash&amp;utm_medium=referral&amp;utm_content=creditCopyText" TargetMode="External"/><Relationship Id="rId4" Type="http://schemas.openxmlformats.org/officeDocument/2006/relationships/hyperlink" Target="https://unsplash.com/@jonathanborba?utm_source=unsplash&amp;utm_medium=referral&amp;utm_content=creditCopyText"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pixabay.com/?utm_source=link-attribution&amp;utm_medium=referral&amp;utm_campaign=image&amp;utm_content=4612799" TargetMode="External"/><Relationship Id="rId2" Type="http://schemas.openxmlformats.org/officeDocument/2006/relationships/hyperlink" Target="https://pixabay.com/users/lisa1969-14077871/?utm_source=link-attribution&amp;utm_medium=referral&amp;utm_campaign=image&amp;utm_content=4612799"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5000"/>
            <a:lum/>
            <a:extLst>
              <a:ext uri="{837473B0-CC2E-450A-ABE3-18F120FF3D39}">
                <a1611:picAttrSrcUrl xmlns:a1611="http://schemas.microsoft.com/office/drawing/2016/11/main" r:id="rId3"/>
              </a:ext>
            </a:extLst>
          </a:blip>
          <a:srcRect/>
          <a:stretch>
            <a:fillRect l="-17000" r="-17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12678-0973-495B-912D-20B1449D0DC3}"/>
              </a:ext>
            </a:extLst>
          </p:cNvPr>
          <p:cNvSpPr>
            <a:spLocks noGrp="1"/>
          </p:cNvSpPr>
          <p:nvPr>
            <p:ph type="title"/>
          </p:nvPr>
        </p:nvSpPr>
        <p:spPr/>
        <p:txBody>
          <a:bodyPr>
            <a:normAutofit/>
          </a:bodyPr>
          <a:lstStyle/>
          <a:p>
            <a:r>
              <a:rPr lang="en-GB" sz="8000" dirty="0">
                <a:solidFill>
                  <a:schemeClr val="bg1"/>
                </a:solidFill>
              </a:rPr>
              <a:t>God as Creator</a:t>
            </a:r>
          </a:p>
        </p:txBody>
      </p:sp>
      <p:sp>
        <p:nvSpPr>
          <p:cNvPr id="3" name="Content Placeholder 2">
            <a:extLst>
              <a:ext uri="{FF2B5EF4-FFF2-40B4-BE49-F238E27FC236}">
                <a16:creationId xmlns:a16="http://schemas.microsoft.com/office/drawing/2014/main" id="{96E5DD31-A007-49B3-983D-4A1CA4444821}"/>
              </a:ext>
            </a:extLst>
          </p:cNvPr>
          <p:cNvSpPr>
            <a:spLocks noGrp="1"/>
          </p:cNvSpPr>
          <p:nvPr>
            <p:ph idx="1"/>
          </p:nvPr>
        </p:nvSpPr>
        <p:spPr/>
        <p:txBody>
          <a:bodyPr/>
          <a:lstStyle/>
          <a:p>
            <a:endParaRPr lang="en-GB"/>
          </a:p>
        </p:txBody>
      </p:sp>
    </p:spTree>
    <p:extLst>
      <p:ext uri="{BB962C8B-B14F-4D97-AF65-F5344CB8AC3E}">
        <p14:creationId xmlns:p14="http://schemas.microsoft.com/office/powerpoint/2010/main" val="18580480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wzus1.ask.com/r?t=a&amp;d=us&amp;s=a&amp;c=p&amp;ti=1&amp;ai=30751&amp;l=dis&amp;o=101881&amp;sv=0a5c423f&amp;ip=5699682e&amp;u=http%3A%2F%2Fhomepage.ntlworld.com%2Flord_grey_wolf%2Ffamily%2Fcards%2FGray_Wolf_Howling.jpg">
            <a:extLst>
              <a:ext uri="{FF2B5EF4-FFF2-40B4-BE49-F238E27FC236}">
                <a16:creationId xmlns:a16="http://schemas.microsoft.com/office/drawing/2014/main" id="{0AA94AF9-85E9-4342-9DF5-FD2937E1C875}"/>
              </a:ext>
            </a:extLst>
          </p:cNvPr>
          <p:cNvPicPr>
            <a:picLocks noChangeAspect="1" noChangeArrowheads="1"/>
          </p:cNvPicPr>
          <p:nvPr/>
        </p:nvPicPr>
        <p:blipFill>
          <a:blip r:embed="rId2" cstate="print"/>
          <a:srcRect/>
          <a:stretch>
            <a:fillRect/>
          </a:stretch>
        </p:blipFill>
        <p:spPr bwMode="auto">
          <a:xfrm>
            <a:off x="971600" y="188640"/>
            <a:ext cx="7323636" cy="5533414"/>
          </a:xfrm>
          <a:prstGeom prst="rect">
            <a:avLst/>
          </a:prstGeom>
          <a:noFill/>
        </p:spPr>
      </p:pic>
    </p:spTree>
    <p:extLst>
      <p:ext uri="{BB962C8B-B14F-4D97-AF65-F5344CB8AC3E}">
        <p14:creationId xmlns:p14="http://schemas.microsoft.com/office/powerpoint/2010/main" val="19171135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a:extLst>
              <a:ext uri="{FF2B5EF4-FFF2-40B4-BE49-F238E27FC236}">
                <a16:creationId xmlns:a16="http://schemas.microsoft.com/office/drawing/2014/main" id="{3019AD09-8E80-4533-BCEC-57BD8F6E7DCD}"/>
              </a:ext>
            </a:extLst>
          </p:cNvPr>
          <p:cNvPicPr>
            <a:picLocks noChangeAspect="1" noChangeArrowheads="1"/>
          </p:cNvPicPr>
          <p:nvPr/>
        </p:nvPicPr>
        <p:blipFill>
          <a:blip r:embed="rId2" cstate="print"/>
          <a:srcRect/>
          <a:stretch>
            <a:fillRect/>
          </a:stretch>
        </p:blipFill>
        <p:spPr>
          <a:xfrm>
            <a:off x="5815534" y="3138030"/>
            <a:ext cx="3136522" cy="2871061"/>
          </a:xfrm>
          <a:prstGeom prst="rect">
            <a:avLst/>
          </a:prstGeom>
          <a:noFill/>
        </p:spPr>
      </p:pic>
      <p:pic>
        <p:nvPicPr>
          <p:cNvPr id="3" name="Picture 6">
            <a:extLst>
              <a:ext uri="{FF2B5EF4-FFF2-40B4-BE49-F238E27FC236}">
                <a16:creationId xmlns:a16="http://schemas.microsoft.com/office/drawing/2014/main" id="{CF654ED8-3067-47A7-AC46-B44F0F94781A}"/>
              </a:ext>
            </a:extLst>
          </p:cNvPr>
          <p:cNvPicPr>
            <a:picLocks noChangeAspect="1" noChangeArrowheads="1"/>
          </p:cNvPicPr>
          <p:nvPr/>
        </p:nvPicPr>
        <p:blipFill>
          <a:blip r:embed="rId3" cstate="print"/>
          <a:srcRect/>
          <a:stretch>
            <a:fillRect/>
          </a:stretch>
        </p:blipFill>
        <p:spPr>
          <a:xfrm>
            <a:off x="5657681" y="96865"/>
            <a:ext cx="3284537" cy="2187575"/>
          </a:xfrm>
          <a:prstGeom prst="rect">
            <a:avLst/>
          </a:prstGeom>
          <a:noFill/>
        </p:spPr>
      </p:pic>
      <p:sp>
        <p:nvSpPr>
          <p:cNvPr id="5" name="TextBox 4">
            <a:extLst>
              <a:ext uri="{FF2B5EF4-FFF2-40B4-BE49-F238E27FC236}">
                <a16:creationId xmlns:a16="http://schemas.microsoft.com/office/drawing/2014/main" id="{44F47F7B-8605-435D-93F7-DDA6C8BE3B80}"/>
              </a:ext>
            </a:extLst>
          </p:cNvPr>
          <p:cNvSpPr txBox="1"/>
          <p:nvPr/>
        </p:nvSpPr>
        <p:spPr>
          <a:xfrm>
            <a:off x="6216606" y="6114804"/>
            <a:ext cx="2735450" cy="646331"/>
          </a:xfrm>
          <a:prstGeom prst="rect">
            <a:avLst/>
          </a:prstGeom>
          <a:noFill/>
        </p:spPr>
        <p:txBody>
          <a:bodyPr wrap="square">
            <a:spAutoFit/>
          </a:bodyPr>
          <a:lstStyle/>
          <a:p>
            <a:r>
              <a:rPr lang="en-GB" dirty="0"/>
              <a:t>Photo by </a:t>
            </a:r>
            <a:r>
              <a:rPr lang="en-GB" dirty="0">
                <a:hlinkClick r:id="rId4"/>
              </a:rPr>
              <a:t>Jonathan </a:t>
            </a:r>
            <a:r>
              <a:rPr lang="en-GB" dirty="0" err="1">
                <a:hlinkClick r:id="rId4"/>
              </a:rPr>
              <a:t>Borba</a:t>
            </a:r>
            <a:r>
              <a:rPr lang="en-GB" dirty="0"/>
              <a:t> on </a:t>
            </a:r>
            <a:r>
              <a:rPr lang="en-GB" dirty="0" err="1">
                <a:hlinkClick r:id="rId5"/>
              </a:rPr>
              <a:t>Unsplash</a:t>
            </a:r>
            <a:r>
              <a:rPr lang="en-GB" dirty="0"/>
              <a:t> </a:t>
            </a:r>
          </a:p>
        </p:txBody>
      </p:sp>
      <p:pic>
        <p:nvPicPr>
          <p:cNvPr id="6146" name="Picture 2" descr="kid holding a bucket near plant during daytime close-up photography">
            <a:extLst>
              <a:ext uri="{FF2B5EF4-FFF2-40B4-BE49-F238E27FC236}">
                <a16:creationId xmlns:a16="http://schemas.microsoft.com/office/drawing/2014/main" id="{05A1FA76-5812-4804-BD0E-D1E31F1EFD6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8035" y="197457"/>
            <a:ext cx="2411626" cy="3617438"/>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shallow focus photography of two boys doing wacky faces">
            <a:extLst>
              <a:ext uri="{FF2B5EF4-FFF2-40B4-BE49-F238E27FC236}">
                <a16:creationId xmlns:a16="http://schemas.microsoft.com/office/drawing/2014/main" id="{58AA9D61-B558-46C5-8556-8A824A70DC4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67905" y="4063025"/>
            <a:ext cx="4045058" cy="26981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99043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38FF32-B953-4DE7-A483-520448AB7C81}"/>
              </a:ext>
            </a:extLst>
          </p:cNvPr>
          <p:cNvSpPr>
            <a:spLocks noGrp="1"/>
          </p:cNvSpPr>
          <p:nvPr>
            <p:ph type="title"/>
          </p:nvPr>
        </p:nvSpPr>
        <p:spPr/>
        <p:txBody>
          <a:bodyPr/>
          <a:lstStyle/>
          <a:p>
            <a:r>
              <a:rPr lang="en-GB" dirty="0"/>
              <a:t>But sometimes we spoil God’s creation</a:t>
            </a:r>
          </a:p>
        </p:txBody>
      </p:sp>
    </p:spTree>
    <p:extLst>
      <p:ext uri="{BB962C8B-B14F-4D97-AF65-F5344CB8AC3E}">
        <p14:creationId xmlns:p14="http://schemas.microsoft.com/office/powerpoint/2010/main" val="37239245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305C3E2-9C13-493C-BBCE-38F44F3C170E}"/>
              </a:ext>
            </a:extLst>
          </p:cNvPr>
          <p:cNvSpPr>
            <a:spLocks noGrp="1"/>
          </p:cNvSpPr>
          <p:nvPr>
            <p:ph idx="1"/>
          </p:nvPr>
        </p:nvSpPr>
        <p:spPr/>
        <p:txBody>
          <a:bodyPr/>
          <a:lstStyle/>
          <a:p>
            <a:pPr marL="0" indent="0">
              <a:buNone/>
            </a:pPr>
            <a:endParaRPr lang="en-GB" dirty="0"/>
          </a:p>
        </p:txBody>
      </p:sp>
      <p:pic>
        <p:nvPicPr>
          <p:cNvPr id="1026" name="Picture 2">
            <a:extLst>
              <a:ext uri="{FF2B5EF4-FFF2-40B4-BE49-F238E27FC236}">
                <a16:creationId xmlns:a16="http://schemas.microsoft.com/office/drawing/2014/main" id="{7D98691E-0E65-4D2B-B7C0-26060ABBB3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6942" y="0"/>
            <a:ext cx="7988408"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a:extLst>
              <a:ext uri="{FF2B5EF4-FFF2-40B4-BE49-F238E27FC236}">
                <a16:creationId xmlns:a16="http://schemas.microsoft.com/office/drawing/2014/main" id="{70A3E3AC-5A7E-46D4-A8FB-DD34A8EED31F}"/>
              </a:ext>
            </a:extLst>
          </p:cNvPr>
          <p:cNvSpPr>
            <a:spLocks noGrp="1"/>
          </p:cNvSpPr>
          <p:nvPr>
            <p:ph type="title"/>
          </p:nvPr>
        </p:nvSpPr>
        <p:spPr/>
        <p:txBody>
          <a:bodyPr/>
          <a:lstStyle/>
          <a:p>
            <a:endParaRPr lang="en-GB"/>
          </a:p>
        </p:txBody>
      </p:sp>
    </p:spTree>
    <p:extLst>
      <p:ext uri="{BB962C8B-B14F-4D97-AF65-F5344CB8AC3E}">
        <p14:creationId xmlns:p14="http://schemas.microsoft.com/office/powerpoint/2010/main" val="33278029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C851884E-09D4-4D9B-A170-93E6C844571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7627" y="728419"/>
            <a:ext cx="8788745" cy="4912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1585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82F240-A89B-45FA-98D5-D6EC240C6A4A}"/>
              </a:ext>
            </a:extLst>
          </p:cNvPr>
          <p:cNvSpPr>
            <a:spLocks noGrp="1"/>
          </p:cNvSpPr>
          <p:nvPr>
            <p:ph type="title"/>
          </p:nvPr>
        </p:nvSpPr>
        <p:spPr>
          <a:xfrm>
            <a:off x="628650" y="2364408"/>
            <a:ext cx="7886700" cy="1325563"/>
          </a:xfrm>
        </p:spPr>
        <p:txBody>
          <a:bodyPr>
            <a:normAutofit fontScale="90000"/>
          </a:bodyPr>
          <a:lstStyle/>
          <a:p>
            <a:br>
              <a:rPr lang="en-GB" dirty="0"/>
            </a:br>
            <a:br>
              <a:rPr lang="en-GB" dirty="0"/>
            </a:br>
            <a:r>
              <a:rPr lang="en-GB" sz="6700" dirty="0"/>
              <a:t>What can we do with all this rubbish?</a:t>
            </a:r>
            <a:br>
              <a:rPr lang="en-GB" sz="6700" dirty="0"/>
            </a:br>
            <a:br>
              <a:rPr lang="en-GB" dirty="0"/>
            </a:br>
            <a:endParaRPr lang="en-GB" dirty="0"/>
          </a:p>
        </p:txBody>
      </p:sp>
    </p:spTree>
    <p:extLst>
      <p:ext uri="{BB962C8B-B14F-4D97-AF65-F5344CB8AC3E}">
        <p14:creationId xmlns:p14="http://schemas.microsoft.com/office/powerpoint/2010/main" val="37343192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82F240-A89B-45FA-98D5-D6EC240C6A4A}"/>
              </a:ext>
            </a:extLst>
          </p:cNvPr>
          <p:cNvSpPr>
            <a:spLocks noGrp="1"/>
          </p:cNvSpPr>
          <p:nvPr>
            <p:ph type="title"/>
          </p:nvPr>
        </p:nvSpPr>
        <p:spPr>
          <a:xfrm>
            <a:off x="628650" y="2364408"/>
            <a:ext cx="7886700" cy="1325563"/>
          </a:xfrm>
        </p:spPr>
        <p:txBody>
          <a:bodyPr>
            <a:normAutofit fontScale="90000"/>
          </a:bodyPr>
          <a:lstStyle/>
          <a:p>
            <a:r>
              <a:rPr lang="en-GB" sz="6700" dirty="0"/>
              <a:t>God likes to create</a:t>
            </a:r>
            <a:br>
              <a:rPr lang="en-GB" sz="6700" dirty="0"/>
            </a:br>
            <a:r>
              <a:rPr lang="en-GB" sz="6700" dirty="0"/>
              <a:t>and we can be creative even with rubbish.</a:t>
            </a:r>
            <a:br>
              <a:rPr lang="en-GB" dirty="0"/>
            </a:br>
            <a:br>
              <a:rPr lang="en-GB" dirty="0"/>
            </a:br>
            <a:br>
              <a:rPr lang="en-GB" dirty="0"/>
            </a:br>
            <a:endParaRPr lang="en-GB" dirty="0"/>
          </a:p>
        </p:txBody>
      </p:sp>
    </p:spTree>
    <p:extLst>
      <p:ext uri="{BB962C8B-B14F-4D97-AF65-F5344CB8AC3E}">
        <p14:creationId xmlns:p14="http://schemas.microsoft.com/office/powerpoint/2010/main" val="35818863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Save The Climate Recycled Sweatshirt">
            <a:extLst>
              <a:ext uri="{FF2B5EF4-FFF2-40B4-BE49-F238E27FC236}">
                <a16:creationId xmlns:a16="http://schemas.microsoft.com/office/drawing/2014/main" id="{5915C71F-98CF-48FF-B7B6-52A73DA5E9F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5243" y="0"/>
            <a:ext cx="6513513"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58109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69460D64-6F52-43C7-ACED-08ED692E4495}"/>
              </a:ext>
            </a:extLst>
          </p:cNvPr>
          <p:cNvPicPr>
            <a:picLocks noGrp="1" noChangeAspect="1"/>
          </p:cNvPicPr>
          <p:nvPr>
            <p:ph idx="1"/>
          </p:nvPr>
        </p:nvPicPr>
        <p:blipFill>
          <a:blip r:embed="rId2"/>
          <a:stretch>
            <a:fillRect/>
          </a:stretch>
        </p:blipFill>
        <p:spPr>
          <a:xfrm>
            <a:off x="767449" y="843016"/>
            <a:ext cx="7764368" cy="5171967"/>
          </a:xfrm>
          <a:prstGeom prst="rect">
            <a:avLst/>
          </a:prstGeom>
        </p:spPr>
      </p:pic>
    </p:spTree>
    <p:extLst>
      <p:ext uri="{BB962C8B-B14F-4D97-AF65-F5344CB8AC3E}">
        <p14:creationId xmlns:p14="http://schemas.microsoft.com/office/powerpoint/2010/main" val="20655901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plastic-bottles-recycling-ideas-1">
            <a:extLst>
              <a:ext uri="{FF2B5EF4-FFF2-40B4-BE49-F238E27FC236}">
                <a16:creationId xmlns:a16="http://schemas.microsoft.com/office/drawing/2014/main" id="{B2C41CA7-D306-4A6B-B26C-E3130447153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02850" y="489074"/>
            <a:ext cx="8469162" cy="49135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6021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12678-0973-495B-912D-20B1449D0DC3}"/>
              </a:ext>
            </a:extLst>
          </p:cNvPr>
          <p:cNvSpPr>
            <a:spLocks noGrp="1"/>
          </p:cNvSpPr>
          <p:nvPr>
            <p:ph type="title"/>
          </p:nvPr>
        </p:nvSpPr>
        <p:spPr/>
        <p:txBody>
          <a:bodyPr/>
          <a:lstStyle/>
          <a:p>
            <a:r>
              <a:rPr lang="en-GB" dirty="0"/>
              <a:t>Our Bibles tell us that God created the heavens and the earth</a:t>
            </a:r>
          </a:p>
        </p:txBody>
      </p:sp>
      <p:sp>
        <p:nvSpPr>
          <p:cNvPr id="3" name="Content Placeholder 2">
            <a:extLst>
              <a:ext uri="{FF2B5EF4-FFF2-40B4-BE49-F238E27FC236}">
                <a16:creationId xmlns:a16="http://schemas.microsoft.com/office/drawing/2014/main" id="{96E5DD31-A007-49B3-983D-4A1CA4444821}"/>
              </a:ext>
            </a:extLst>
          </p:cNvPr>
          <p:cNvSpPr>
            <a:spLocks noGrp="1"/>
          </p:cNvSpPr>
          <p:nvPr>
            <p:ph idx="1"/>
          </p:nvPr>
        </p:nvSpPr>
        <p:spPr/>
        <p:txBody>
          <a:bodyPr/>
          <a:lstStyle/>
          <a:p>
            <a:pPr marL="0" indent="0">
              <a:buNone/>
            </a:pPr>
            <a:r>
              <a:rPr lang="en-GB" dirty="0"/>
              <a:t>Time to think</a:t>
            </a:r>
          </a:p>
          <a:p>
            <a:pPr marL="0" indent="0">
              <a:buNone/>
            </a:pPr>
            <a:r>
              <a:rPr lang="en-GB" dirty="0"/>
              <a:t>What is your favourite animal or plant?</a:t>
            </a:r>
          </a:p>
        </p:txBody>
      </p:sp>
    </p:spTree>
    <p:extLst>
      <p:ext uri="{BB962C8B-B14F-4D97-AF65-F5344CB8AC3E}">
        <p14:creationId xmlns:p14="http://schemas.microsoft.com/office/powerpoint/2010/main" val="23225488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plastic-bottles-recycling-ideas-16">
            <a:extLst>
              <a:ext uri="{FF2B5EF4-FFF2-40B4-BE49-F238E27FC236}">
                <a16:creationId xmlns:a16="http://schemas.microsoft.com/office/drawing/2014/main" id="{3E744DAB-7272-4504-8454-7F40992E5FA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44122" y="340962"/>
            <a:ext cx="8771543" cy="58428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1132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BB3992-8452-4A04-A78B-A57F129ACCA2}"/>
              </a:ext>
            </a:extLst>
          </p:cNvPr>
          <p:cNvSpPr>
            <a:spLocks noGrp="1"/>
          </p:cNvSpPr>
          <p:nvPr>
            <p:ph type="title"/>
          </p:nvPr>
        </p:nvSpPr>
        <p:spPr/>
        <p:txBody>
          <a:bodyPr>
            <a:normAutofit/>
          </a:bodyPr>
          <a:lstStyle/>
          <a:p>
            <a:r>
              <a:rPr lang="en-GB" sz="6600" b="1" dirty="0"/>
              <a:t>Time to Reflect</a:t>
            </a:r>
          </a:p>
        </p:txBody>
      </p:sp>
      <p:pic>
        <p:nvPicPr>
          <p:cNvPr id="7170" name="Picture 2" descr="bald eagle flying under forest during daytime">
            <a:extLst>
              <a:ext uri="{FF2B5EF4-FFF2-40B4-BE49-F238E27FC236}">
                <a16:creationId xmlns:a16="http://schemas.microsoft.com/office/drawing/2014/main" id="{B986D582-B74F-4D05-9C33-45FC03B4979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10127" y="1825625"/>
            <a:ext cx="6523745"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58649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24C050-9D58-454E-8026-138F73F47E1F}"/>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2A3A323D-07F8-4CC3-9150-4A43F8D0984B}"/>
              </a:ext>
            </a:extLst>
          </p:cNvPr>
          <p:cNvSpPr>
            <a:spLocks noGrp="1"/>
          </p:cNvSpPr>
          <p:nvPr>
            <p:ph idx="1"/>
          </p:nvPr>
        </p:nvSpPr>
        <p:spPr/>
        <p:txBody>
          <a:bodyPr/>
          <a:lstStyle/>
          <a:p>
            <a:pPr marL="0" indent="0">
              <a:buNone/>
            </a:pPr>
            <a:r>
              <a:rPr lang="en-GB" dirty="0"/>
              <a:t>The Lord’s Prayer</a:t>
            </a:r>
          </a:p>
          <a:p>
            <a:pPr marL="0" indent="0">
              <a:buNone/>
            </a:pPr>
            <a:r>
              <a:rPr lang="en-GB" dirty="0"/>
              <a:t>The Grace</a:t>
            </a:r>
          </a:p>
        </p:txBody>
      </p:sp>
    </p:spTree>
    <p:extLst>
      <p:ext uri="{BB962C8B-B14F-4D97-AF65-F5344CB8AC3E}">
        <p14:creationId xmlns:p14="http://schemas.microsoft.com/office/powerpoint/2010/main" val="23714955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3318403-DB49-4523-83E6-7A2AC5BF10F4}"/>
              </a:ext>
            </a:extLst>
          </p:cNvPr>
          <p:cNvSpPr>
            <a:spLocks noGrp="1"/>
          </p:cNvSpPr>
          <p:nvPr>
            <p:ph idx="1"/>
          </p:nvPr>
        </p:nvSpPr>
        <p:spPr/>
        <p:txBody>
          <a:bodyPr/>
          <a:lstStyle/>
          <a:p>
            <a:r>
              <a:rPr lang="en-GB" b="0" i="0" dirty="0">
                <a:solidFill>
                  <a:srgbClr val="191B26"/>
                </a:solidFill>
                <a:effectLst/>
                <a:latin typeface="Open Sans"/>
              </a:rPr>
              <a:t>Image by </a:t>
            </a:r>
            <a:r>
              <a:rPr lang="en-GB" b="0" i="0" u="sng" dirty="0">
                <a:solidFill>
                  <a:srgbClr val="191B26"/>
                </a:solidFill>
                <a:effectLst/>
                <a:latin typeface="Open Sans"/>
                <a:hlinkClick r:id="rId2"/>
              </a:rPr>
              <a:t>L Lad</a:t>
            </a:r>
            <a:r>
              <a:rPr lang="en-GB" b="0" i="0" dirty="0">
                <a:solidFill>
                  <a:srgbClr val="191B26"/>
                </a:solidFill>
                <a:effectLst/>
                <a:latin typeface="Open Sans"/>
              </a:rPr>
              <a:t> from </a:t>
            </a:r>
            <a:r>
              <a:rPr lang="en-GB" b="0" i="0" u="sng" dirty="0" err="1">
                <a:solidFill>
                  <a:srgbClr val="191B26"/>
                </a:solidFill>
                <a:effectLst/>
                <a:latin typeface="Open Sans"/>
                <a:hlinkClick r:id="rId3"/>
              </a:rPr>
              <a:t>Pixabay</a:t>
            </a:r>
            <a:r>
              <a:rPr lang="en-GB" b="0" i="0" dirty="0">
                <a:solidFill>
                  <a:srgbClr val="191B26"/>
                </a:solidFill>
                <a:effectLst/>
                <a:latin typeface="Open Sans"/>
              </a:rPr>
              <a:t> </a:t>
            </a:r>
            <a:endParaRPr lang="en-GB" dirty="0"/>
          </a:p>
        </p:txBody>
      </p:sp>
      <p:sp>
        <p:nvSpPr>
          <p:cNvPr id="5" name="TextBox 4">
            <a:extLst>
              <a:ext uri="{FF2B5EF4-FFF2-40B4-BE49-F238E27FC236}">
                <a16:creationId xmlns:a16="http://schemas.microsoft.com/office/drawing/2014/main" id="{3E3B4EAB-4C06-421D-87ED-0CA24FCB1DF5}"/>
              </a:ext>
            </a:extLst>
          </p:cNvPr>
          <p:cNvSpPr txBox="1"/>
          <p:nvPr/>
        </p:nvSpPr>
        <p:spPr>
          <a:xfrm>
            <a:off x="844658" y="2518475"/>
            <a:ext cx="6012845" cy="523220"/>
          </a:xfrm>
          <a:prstGeom prst="rect">
            <a:avLst/>
          </a:prstGeom>
          <a:noFill/>
        </p:spPr>
        <p:txBody>
          <a:bodyPr wrap="square">
            <a:spAutoFit/>
          </a:bodyPr>
          <a:lstStyle/>
          <a:p>
            <a:r>
              <a:rPr lang="en-GB" sz="2800" dirty="0"/>
              <a:t>Image by </a:t>
            </a:r>
            <a:r>
              <a:rPr lang="en-GB" sz="2800" dirty="0" err="1"/>
              <a:t>jplenio</a:t>
            </a:r>
            <a:r>
              <a:rPr lang="en-GB" sz="2800" dirty="0"/>
              <a:t> on pixabay.com</a:t>
            </a:r>
          </a:p>
        </p:txBody>
      </p:sp>
    </p:spTree>
    <p:extLst>
      <p:ext uri="{BB962C8B-B14F-4D97-AF65-F5344CB8AC3E}">
        <p14:creationId xmlns:p14="http://schemas.microsoft.com/office/powerpoint/2010/main" val="38238767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A13E6-31D2-4570-9D1B-A441E2780CE6}"/>
              </a:ext>
            </a:extLst>
          </p:cNvPr>
          <p:cNvSpPr>
            <a:spLocks noGrp="1"/>
          </p:cNvSpPr>
          <p:nvPr>
            <p:ph type="title"/>
          </p:nvPr>
        </p:nvSpPr>
        <p:spPr/>
        <p:txBody>
          <a:bodyPr/>
          <a:lstStyle/>
          <a:p>
            <a:r>
              <a:rPr lang="en-GB" dirty="0"/>
              <a:t>My favourite animal is … </a:t>
            </a:r>
          </a:p>
        </p:txBody>
      </p:sp>
      <p:pic>
        <p:nvPicPr>
          <p:cNvPr id="5" name="Content Placeholder 4">
            <a:extLst>
              <a:ext uri="{FF2B5EF4-FFF2-40B4-BE49-F238E27FC236}">
                <a16:creationId xmlns:a16="http://schemas.microsoft.com/office/drawing/2014/main" id="{9F866477-48BF-4599-8B42-FF2E8F29AA9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19192" y="1448226"/>
            <a:ext cx="7665907" cy="5138553"/>
          </a:xfrm>
        </p:spPr>
      </p:pic>
    </p:spTree>
    <p:extLst>
      <p:ext uri="{BB962C8B-B14F-4D97-AF65-F5344CB8AC3E}">
        <p14:creationId xmlns:p14="http://schemas.microsoft.com/office/powerpoint/2010/main" val="11385134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Extreme Ultraviolet Imaging Telescope (EIT) image of a huge, handle-shaped prominence taken on Sept. 14,1999 taken in the 304 angstrom wavelength - Prominences are huge clouds of relatively cool dense plasmasuspended in the Sun's hot, thin corona. At times, they can erupt,escaping the Sun's atmosphere. Emission in this spectral line shows theupper chromosphere at a temperature of about 60,000 degrees K. Everyfeature in the image traces magnetic field structure. The hottest areasappear almost white, while the darker red areas indicate coolertemperatures. Courtesy of SOHO/Extreme Ultraviolet Imaging Telescope (EIT) consortium. SOHO is a project of international cooperation between ESA and NASA.">
            <a:extLst>
              <a:ext uri="{FF2B5EF4-FFF2-40B4-BE49-F238E27FC236}">
                <a16:creationId xmlns:a16="http://schemas.microsoft.com/office/drawing/2014/main" id="{B8AA42DD-2500-4F35-8287-AE3E1CA84DCB}"/>
              </a:ext>
            </a:extLst>
          </p:cNvPr>
          <p:cNvPicPr>
            <a:picLocks noChangeAspect="1" noChangeArrowheads="1"/>
          </p:cNvPicPr>
          <p:nvPr/>
        </p:nvPicPr>
        <p:blipFill>
          <a:blip r:embed="rId2" cstate="print"/>
          <a:srcRect/>
          <a:stretch>
            <a:fillRect/>
          </a:stretch>
        </p:blipFill>
        <p:spPr bwMode="auto">
          <a:xfrm>
            <a:off x="971600" y="188640"/>
            <a:ext cx="7101989" cy="5328592"/>
          </a:xfrm>
          <a:prstGeom prst="rect">
            <a:avLst/>
          </a:prstGeom>
          <a:noFill/>
          <a:ln w="9525">
            <a:noFill/>
            <a:miter lim="800000"/>
            <a:headEnd/>
            <a:tailEnd/>
          </a:ln>
        </p:spPr>
      </p:pic>
    </p:spTree>
    <p:extLst>
      <p:ext uri="{BB962C8B-B14F-4D97-AF65-F5344CB8AC3E}">
        <p14:creationId xmlns:p14="http://schemas.microsoft.com/office/powerpoint/2010/main" val="38708697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8" descr="Gas Pillars in the Eagle Nebula (M16): Pillars of Creation in a Star-Forming Region">
            <a:extLst>
              <a:ext uri="{FF2B5EF4-FFF2-40B4-BE49-F238E27FC236}">
                <a16:creationId xmlns:a16="http://schemas.microsoft.com/office/drawing/2014/main" id="{7658D82D-E95E-4E32-8459-AA47DDD20D02}"/>
              </a:ext>
            </a:extLst>
          </p:cNvPr>
          <p:cNvPicPr>
            <a:picLocks noChangeAspect="1" noChangeArrowheads="1"/>
          </p:cNvPicPr>
          <p:nvPr/>
        </p:nvPicPr>
        <p:blipFill>
          <a:blip r:embed="rId2" cstate="print"/>
          <a:srcRect/>
          <a:stretch>
            <a:fillRect/>
          </a:stretch>
        </p:blipFill>
        <p:spPr bwMode="auto">
          <a:xfrm>
            <a:off x="251520" y="260648"/>
            <a:ext cx="5113337" cy="5038725"/>
          </a:xfrm>
          <a:prstGeom prst="rect">
            <a:avLst/>
          </a:prstGeom>
          <a:noFill/>
        </p:spPr>
      </p:pic>
    </p:spTree>
    <p:extLst>
      <p:ext uri="{BB962C8B-B14F-4D97-AF65-F5344CB8AC3E}">
        <p14:creationId xmlns:p14="http://schemas.microsoft.com/office/powerpoint/2010/main" val="24912670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render3.snapfish.com/render2/is=Yup6aQQ%7C%3Dup6RKKt%3Axxr%3DG-qpDofRtglf7mrPfrj7t%3DzrRfDUX%3AeQaQxg%3Dr%3F87KR6xqpx0lQQxGnnxQPQxv8uOc5xQPanQQPJaGQPQqpfVtB%3F*KUp7BHSHqqy7XH6qgXGQQ0G%7CRup6GeG%7C/of=50,590,424">
            <a:extLst>
              <a:ext uri="{FF2B5EF4-FFF2-40B4-BE49-F238E27FC236}">
                <a16:creationId xmlns:a16="http://schemas.microsoft.com/office/drawing/2014/main" id="{373B8BE4-F7D2-4058-893E-0EB16CD99261}"/>
              </a:ext>
            </a:extLst>
          </p:cNvPr>
          <p:cNvPicPr>
            <a:picLocks noChangeAspect="1" noChangeArrowheads="1"/>
          </p:cNvPicPr>
          <p:nvPr/>
        </p:nvPicPr>
        <p:blipFill>
          <a:blip r:embed="rId2" cstate="print"/>
          <a:srcRect/>
          <a:stretch>
            <a:fillRect/>
          </a:stretch>
        </p:blipFill>
        <p:spPr bwMode="auto">
          <a:xfrm>
            <a:off x="611560" y="260648"/>
            <a:ext cx="7632848" cy="5485302"/>
          </a:xfrm>
          <a:prstGeom prst="rect">
            <a:avLst/>
          </a:prstGeom>
          <a:noFill/>
        </p:spPr>
      </p:pic>
    </p:spTree>
    <p:extLst>
      <p:ext uri="{BB962C8B-B14F-4D97-AF65-F5344CB8AC3E}">
        <p14:creationId xmlns:p14="http://schemas.microsoft.com/office/powerpoint/2010/main" val="35729840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render3.snapfish.com/render2/is=Yup6l0n%7C%3Dup6RKKt%3Axxr%3DG-qpDofRtglf7mrPfrj7t%3DzrRfDUX%3AeQaQxg%3Dr%3F87KR6xqpx0lQQxGnnxQPQxv8uOc5xQPanQPaGalQPQqpfVtB%3F*KUp7BHSHqqy7XH6qgXGQPal%7CRup6aQQ%7C/of=50,353,442">
            <a:extLst>
              <a:ext uri="{FF2B5EF4-FFF2-40B4-BE49-F238E27FC236}">
                <a16:creationId xmlns:a16="http://schemas.microsoft.com/office/drawing/2014/main" id="{7DA24D69-BA63-481F-911E-70795B8AD837}"/>
              </a:ext>
            </a:extLst>
          </p:cNvPr>
          <p:cNvPicPr>
            <a:picLocks noChangeAspect="1" noChangeArrowheads="1"/>
          </p:cNvPicPr>
          <p:nvPr/>
        </p:nvPicPr>
        <p:blipFill>
          <a:blip r:embed="rId2" cstate="print"/>
          <a:srcRect/>
          <a:stretch>
            <a:fillRect/>
          </a:stretch>
        </p:blipFill>
        <p:spPr bwMode="auto">
          <a:xfrm>
            <a:off x="1692862" y="273295"/>
            <a:ext cx="5040560" cy="6311410"/>
          </a:xfrm>
          <a:prstGeom prst="rect">
            <a:avLst/>
          </a:prstGeom>
          <a:noFill/>
        </p:spPr>
      </p:pic>
    </p:spTree>
    <p:extLst>
      <p:ext uri="{BB962C8B-B14F-4D97-AF65-F5344CB8AC3E}">
        <p14:creationId xmlns:p14="http://schemas.microsoft.com/office/powerpoint/2010/main" val="35896942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wzus1.ask.com/r?t=a&amp;d=us&amp;s=a&amp;c=p&amp;ti=1&amp;ai=30751&amp;l=dis&amp;o=101881&amp;sv=0a5c4241&amp;ip=5699682e&amp;u=http%3A%2F%2Fwww.lifesci.ucsb.edu%2F~biolum%2Forganism%2Fpictures%2Ftomopteris.jpg">
            <a:extLst>
              <a:ext uri="{FF2B5EF4-FFF2-40B4-BE49-F238E27FC236}">
                <a16:creationId xmlns:a16="http://schemas.microsoft.com/office/drawing/2014/main" id="{E90DDEAE-2FCD-46BC-9456-09FD072520EF}"/>
              </a:ext>
            </a:extLst>
          </p:cNvPr>
          <p:cNvPicPr>
            <a:picLocks noChangeAspect="1" noChangeArrowheads="1"/>
          </p:cNvPicPr>
          <p:nvPr/>
        </p:nvPicPr>
        <p:blipFill>
          <a:blip r:embed="rId2" cstate="print"/>
          <a:srcRect/>
          <a:stretch>
            <a:fillRect/>
          </a:stretch>
        </p:blipFill>
        <p:spPr bwMode="auto">
          <a:xfrm>
            <a:off x="1691680" y="764704"/>
            <a:ext cx="6019800" cy="3962400"/>
          </a:xfrm>
          <a:prstGeom prst="rect">
            <a:avLst/>
          </a:prstGeom>
          <a:noFill/>
        </p:spPr>
      </p:pic>
    </p:spTree>
    <p:extLst>
      <p:ext uri="{BB962C8B-B14F-4D97-AF65-F5344CB8AC3E}">
        <p14:creationId xmlns:p14="http://schemas.microsoft.com/office/powerpoint/2010/main" val="11300101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wzus1.ask.com/r?t=a&amp;d=us&amp;s=a&amp;c=p&amp;ti=1&amp;ai=30751&amp;l=dis&amp;o=101881&amp;sv=0a5c4249&amp;ip=5699682e&amp;u=http%3A%2F%2Fpages.prodigy.net%2Fprofgary%2F_uimages%2FBlue-Bird-of-Paradise.jpg">
            <a:extLst>
              <a:ext uri="{FF2B5EF4-FFF2-40B4-BE49-F238E27FC236}">
                <a16:creationId xmlns:a16="http://schemas.microsoft.com/office/drawing/2014/main" id="{4DFEA360-F53D-4F91-BFC0-5A46ADE78195}"/>
              </a:ext>
            </a:extLst>
          </p:cNvPr>
          <p:cNvPicPr>
            <a:picLocks noChangeAspect="1" noChangeArrowheads="1"/>
          </p:cNvPicPr>
          <p:nvPr/>
        </p:nvPicPr>
        <p:blipFill>
          <a:blip r:embed="rId2" cstate="print"/>
          <a:srcRect/>
          <a:stretch>
            <a:fillRect/>
          </a:stretch>
        </p:blipFill>
        <p:spPr bwMode="auto">
          <a:xfrm>
            <a:off x="899592" y="260648"/>
            <a:ext cx="7488832" cy="5366013"/>
          </a:xfrm>
          <a:prstGeom prst="rect">
            <a:avLst/>
          </a:prstGeom>
          <a:noFill/>
        </p:spPr>
      </p:pic>
    </p:spTree>
    <p:extLst>
      <p:ext uri="{BB962C8B-B14F-4D97-AF65-F5344CB8AC3E}">
        <p14:creationId xmlns:p14="http://schemas.microsoft.com/office/powerpoint/2010/main" val="253582398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51</TotalTime>
  <Words>94</Words>
  <Application>Microsoft Office PowerPoint</Application>
  <PresentationFormat>On-screen Show (4:3)</PresentationFormat>
  <Paragraphs>14</Paragraphs>
  <Slides>23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Calibri</vt:lpstr>
      <vt:lpstr>Calibri Light</vt:lpstr>
      <vt:lpstr>Open Sans</vt:lpstr>
      <vt:lpstr>Office Theme</vt:lpstr>
      <vt:lpstr>God as Creator</vt:lpstr>
      <vt:lpstr>Our Bibles tell us that God created the heavens and the earth</vt:lpstr>
      <vt:lpstr>My favourite animal is …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But sometimes we spoil God’s creation</vt:lpstr>
      <vt:lpstr>PowerPoint Presentation</vt:lpstr>
      <vt:lpstr>PowerPoint Presentation</vt:lpstr>
      <vt:lpstr>  What can we do with all this rubbish?  </vt:lpstr>
      <vt:lpstr>God likes to create and we can be creative even with rubbish.   </vt:lpstr>
      <vt:lpstr>PowerPoint Presentation</vt:lpstr>
      <vt:lpstr>PowerPoint Presentation</vt:lpstr>
      <vt:lpstr>PowerPoint Presentation</vt:lpstr>
      <vt:lpstr>PowerPoint Presentation</vt:lpstr>
      <vt:lpstr>Time to Reflect</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God as Creator</dc:title>
  <dc:creator>anoblerev@gmail.com</dc:creator>
  <cp:lastModifiedBy>anoblerev@gmail.com</cp:lastModifiedBy>
  <cp:revision>8</cp:revision>
  <dcterms:created xsi:type="dcterms:W3CDTF">2021-04-20T12:56:41Z</dcterms:created>
  <dcterms:modified xsi:type="dcterms:W3CDTF">2021-04-20T13:48:00Z</dcterms:modified>
</cp:coreProperties>
</file>