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3" r:id="rId2"/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8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T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7BC"/>
    <a:srgbClr val="D81C33"/>
    <a:srgbClr val="F1884C"/>
    <a:srgbClr val="ED6C76"/>
    <a:srgbClr val="F9B000"/>
    <a:srgbClr val="B6F099"/>
    <a:srgbClr val="5E9431"/>
    <a:srgbClr val="B0E1FF"/>
    <a:srgbClr val="663300"/>
    <a:srgbClr val="645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0" y="28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06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1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5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 bwMode="auto">
          <a:xfrm>
            <a:off x="664503" y="2035716"/>
            <a:ext cx="7814994" cy="4375359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338" t="-15556" r="-1338" b="-14351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3365721" y="1754311"/>
            <a:ext cx="2412558" cy="2412558"/>
          </a:xfrm>
          <a:prstGeom prst="irregularSeal1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84277F-9596-3C4F-A1FC-E4F57E0D077B}"/>
              </a:ext>
            </a:extLst>
          </p:cNvPr>
          <p:cNvSpPr txBox="1"/>
          <p:nvPr/>
        </p:nvSpPr>
        <p:spPr>
          <a:xfrm>
            <a:off x="3887704" y="2208846"/>
            <a:ext cx="136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07" y="3153779"/>
            <a:ext cx="2092332" cy="295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8883" y="3450718"/>
            <a:ext cx="1765544" cy="249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263" flipH="1">
            <a:off x="2192291" y="3201653"/>
            <a:ext cx="2024627" cy="286322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226" y="2466289"/>
            <a:ext cx="2830334" cy="3863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0209">
            <a:off x="1766877" y="5278599"/>
            <a:ext cx="800486" cy="174867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83" y="4518513"/>
            <a:ext cx="2117782" cy="180092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986" flipH="1">
            <a:off x="3765209" y="4692173"/>
            <a:ext cx="2761376" cy="193030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latin typeface="Twinkl" pitchFamily="2" charset="77"/>
                <a:sym typeface="Arial"/>
              </a:rPr>
              <a:t>10 little </a:t>
            </a:r>
            <a:r>
              <a:rPr lang="en-GB" dirty="0">
                <a:latin typeface="Twinkl" pitchFamily="2" charset="77"/>
                <a:sym typeface="Arial"/>
              </a:rPr>
              <a:t>rabbits are home </a:t>
            </a:r>
            <a:br>
              <a:rPr lang="en-GB" dirty="0">
                <a:latin typeface="Twinkl" pitchFamily="2" charset="77"/>
                <a:sym typeface="Arial"/>
              </a:rPr>
            </a:br>
            <a:r>
              <a:rPr lang="en-GB" dirty="0">
                <a:latin typeface="Twinkl" pitchFamily="2" charset="77"/>
                <a:sym typeface="Arial"/>
              </a:rPr>
              <a:t>for dinner.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369">
            <a:off x="4271191" y="3451404"/>
            <a:ext cx="1972970" cy="279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117" flipH="1">
            <a:off x="4427187" y="3660818"/>
            <a:ext cx="2415272" cy="3415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278">
            <a:off x="6078544" y="3654654"/>
            <a:ext cx="2514129" cy="355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77" y="3956158"/>
            <a:ext cx="2405845" cy="340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6" b="24258"/>
          <a:stretch/>
        </p:blipFill>
        <p:spPr>
          <a:xfrm>
            <a:off x="2323440" y="4566620"/>
            <a:ext cx="2405845" cy="1977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2"/>
          <a:stretch/>
        </p:blipFill>
        <p:spPr>
          <a:xfrm>
            <a:off x="4289870" y="4253733"/>
            <a:ext cx="2725508" cy="3143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68" y="3822668"/>
            <a:ext cx="2545277" cy="3599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3"/>
          <a:stretch/>
        </p:blipFill>
        <p:spPr>
          <a:xfrm rot="16027039">
            <a:off x="6788380" y="5325107"/>
            <a:ext cx="1158908" cy="190858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7" y="5687780"/>
            <a:ext cx="1154462" cy="9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600"/>
                            </p:stCondLst>
                            <p:childTnLst>
                              <p:par>
                                <p:cTn id="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6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800"/>
                            </p:stCondLst>
                            <p:childTnLst>
                              <p:par>
                                <p:cTn id="80" presetID="32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4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64503" y="1340627"/>
            <a:ext cx="7814994" cy="4875468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338" t="-1372" r="-1338" b="-17916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/>
          <a:p>
            <a:r>
              <a:rPr lang="en-GB" dirty="0">
                <a:latin typeface="Twinkl" pitchFamily="2" charset="77"/>
                <a:sym typeface="Arial"/>
              </a:rPr>
              <a:t>Poor Mrs Rabbit!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226" y="2466289"/>
            <a:ext cx="2830334" cy="3863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83" y="4518513"/>
            <a:ext cx="2117782" cy="180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435" flipH="1">
            <a:off x="3765209" y="4743543"/>
            <a:ext cx="2761376" cy="1930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42" y="5429567"/>
            <a:ext cx="1154462" cy="917010"/>
          </a:xfrm>
          <a:prstGeom prst="rect">
            <a:avLst/>
          </a:prstGeom>
        </p:spPr>
      </p:pic>
      <p:sp>
        <p:nvSpPr>
          <p:cNvPr id="20" name="Google Shape;47;p2"/>
          <p:cNvSpPr txBox="1">
            <a:spLocks/>
          </p:cNvSpPr>
          <p:nvPr/>
        </p:nvSpPr>
        <p:spPr>
          <a:xfrm>
            <a:off x="798561" y="1452750"/>
            <a:ext cx="3321335" cy="557016"/>
          </a:xfrm>
          <a:prstGeom prst="roundRect">
            <a:avLst>
              <a:gd name="adj" fmla="val 16667"/>
            </a:avLst>
          </a:prstGeom>
          <a:solidFill>
            <a:srgbClr val="85BD33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Can you help Mrs Rabbit? </a:t>
            </a:r>
          </a:p>
        </p:txBody>
      </p:sp>
      <p:sp>
        <p:nvSpPr>
          <p:cNvPr id="19" name="Google Shape;47;p2"/>
          <p:cNvSpPr txBox="1">
            <a:spLocks/>
          </p:cNvSpPr>
          <p:nvPr/>
        </p:nvSpPr>
        <p:spPr>
          <a:xfrm>
            <a:off x="798561" y="1473201"/>
            <a:ext cx="5543885" cy="762080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The trouble is that the little rabbits keep hopping everywhere and she can’t count them.</a:t>
            </a:r>
          </a:p>
        </p:txBody>
      </p:sp>
      <p:sp>
        <p:nvSpPr>
          <p:cNvPr id="3" name="Google Shape;47;p2"/>
          <p:cNvSpPr txBox="1">
            <a:spLocks/>
          </p:cNvSpPr>
          <p:nvPr/>
        </p:nvSpPr>
        <p:spPr>
          <a:xfrm>
            <a:off x="798560" y="1473201"/>
            <a:ext cx="5543885" cy="762080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It’s dinner time at Mrs Rabbit’s house and she needs her 10 little rabbits home for dinner.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53560" y="2665871"/>
            <a:ext cx="2722581" cy="2139159"/>
            <a:chOff x="4693032" y="2108324"/>
            <a:chExt cx="2722581" cy="213915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032" y="2121739"/>
              <a:ext cx="2722581" cy="212574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5279640" y="2108324"/>
              <a:ext cx="1689326" cy="1958134"/>
              <a:chOff x="5171022" y="1102060"/>
              <a:chExt cx="2143404" cy="248446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5454" y="1102060"/>
                <a:ext cx="1548972" cy="219055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1022" y="1394261"/>
                <a:ext cx="1550184" cy="2192265"/>
              </a:xfrm>
              <a:prstGeom prst="rect">
                <a:avLst/>
              </a:prstGeom>
            </p:spPr>
          </p:pic>
        </p:grpSp>
      </p:grpSp>
      <p:sp>
        <p:nvSpPr>
          <p:cNvPr id="17" name="Right Arrow 16">
            <a:hlinkClick r:id="rId10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5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3" grpId="0" animBg="1"/>
      <p:bldP spid="3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928960"/>
            <a:ext cx="1933693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760527" y="2535084"/>
            <a:ext cx="1804650" cy="2552129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5254094" y="3368765"/>
            <a:ext cx="2376628" cy="177166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1" b="27655"/>
          <a:stretch/>
        </p:blipFill>
        <p:spPr>
          <a:xfrm rot="19800000" flipH="1">
            <a:off x="1752860" y="2381092"/>
            <a:ext cx="1210117" cy="1671289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1209959" y="3173507"/>
            <a:ext cx="2477241" cy="241899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>
            <a:off x="2453963" y="4305220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>
            <a:off x="4494295" y="436033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501205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oogle Shape;47;p2"/>
          <p:cNvSpPr txBox="1">
            <a:spLocks/>
          </p:cNvSpPr>
          <p:nvPr/>
        </p:nvSpPr>
        <p:spPr>
          <a:xfrm>
            <a:off x="549400" y="1966425"/>
            <a:ext cx="5116059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Only 3 rabbits are at home. Let’s try again!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4205659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How many rabbits can you count? </a:t>
            </a:r>
          </a:p>
        </p:txBody>
      </p:sp>
      <p:sp>
        <p:nvSpPr>
          <p:cNvPr id="67" name="Freeform 66"/>
          <p:cNvSpPr/>
          <p:nvPr/>
        </p:nvSpPr>
        <p:spPr>
          <a:xfrm>
            <a:off x="5922970" y="4754718"/>
            <a:ext cx="2053757" cy="140420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>
            <a:off x="6517755" y="4319627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>
            <a:off x="5922970" y="4754718"/>
            <a:ext cx="2053757" cy="147852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4" b="42559"/>
          <a:stretch/>
        </p:blipFill>
        <p:spPr>
          <a:xfrm rot="1800000">
            <a:off x="2022905" y="3338816"/>
            <a:ext cx="1259646" cy="1962280"/>
          </a:xfrm>
          <a:prstGeom prst="rect">
            <a:avLst/>
          </a:prstGeom>
        </p:spPr>
      </p:pic>
      <p:sp>
        <p:nvSpPr>
          <p:cNvPr id="110" name="Freeform 109"/>
          <p:cNvSpPr/>
          <p:nvPr/>
        </p:nvSpPr>
        <p:spPr>
          <a:xfrm>
            <a:off x="1452274" y="4891710"/>
            <a:ext cx="1981842" cy="133402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ight Arrow 92">
            <a:hlinkClick r:id="rId6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95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99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03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11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2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14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17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20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23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26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29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32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4.16667E-6 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8.33333E-7 2.22222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2" grpId="1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5254094" y="3368765"/>
            <a:ext cx="2376628" cy="177166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1209959" y="3173507"/>
            <a:ext cx="2477241" cy="241899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9" b="38579"/>
          <a:stretch/>
        </p:blipFill>
        <p:spPr>
          <a:xfrm rot="19800000" flipH="1">
            <a:off x="631637" y="3022748"/>
            <a:ext cx="1078041" cy="166560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2" b="33112"/>
          <a:stretch/>
        </p:blipFill>
        <p:spPr>
          <a:xfrm rot="1800000">
            <a:off x="4034069" y="2439937"/>
            <a:ext cx="1192229" cy="1600591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34006" b="34803"/>
          <a:stretch/>
        </p:blipFill>
        <p:spPr>
          <a:xfrm rot="1800000">
            <a:off x="7005030" y="3512119"/>
            <a:ext cx="1256402" cy="128610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758302" y="3224807"/>
            <a:ext cx="1879142" cy="2657475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>
            <a:off x="2246470" y="3971964"/>
            <a:ext cx="2370647" cy="2261281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4385414" y="3082363"/>
            <a:ext cx="1887396" cy="2669148"/>
          </a:xfrm>
          <a:prstGeom prst="rect">
            <a:avLst/>
          </a:prstGeom>
        </p:spPr>
      </p:pic>
      <p:sp>
        <p:nvSpPr>
          <p:cNvPr id="109" name="Freeform 108"/>
          <p:cNvSpPr/>
          <p:nvPr/>
        </p:nvSpPr>
        <p:spPr>
          <a:xfrm>
            <a:off x="4433131" y="4078215"/>
            <a:ext cx="2146732" cy="215503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496068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6765799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Only 5 rabbits are at home. Where are all the little rabbits?</a:t>
            </a:r>
          </a:p>
        </p:txBody>
      </p:sp>
      <p:sp>
        <p:nvSpPr>
          <p:cNvPr id="25" name="Google Shape;47;p2"/>
          <p:cNvSpPr txBox="1">
            <a:spLocks/>
          </p:cNvSpPr>
          <p:nvPr/>
        </p:nvSpPr>
        <p:spPr>
          <a:xfrm>
            <a:off x="549401" y="1966425"/>
            <a:ext cx="4207276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How many rabbits are there now? </a:t>
            </a:r>
          </a:p>
        </p:txBody>
      </p:sp>
      <p:sp>
        <p:nvSpPr>
          <p:cNvPr id="64" name="Freeform 63"/>
          <p:cNvSpPr/>
          <p:nvPr/>
        </p:nvSpPr>
        <p:spPr>
          <a:xfrm>
            <a:off x="6517755" y="4319627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>
            <a:off x="1459556" y="4874851"/>
            <a:ext cx="1974560" cy="134629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802944"/>
            <a:ext cx="1933693" cy="145861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66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73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76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79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7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87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81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83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84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85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89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91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  <p:sp>
        <p:nvSpPr>
          <p:cNvPr id="120" name="Right Arrow 119">
            <a:hlinkClick r:id="rId8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1.11111E-6 -1.48148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5" grpId="1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928960"/>
            <a:ext cx="1933693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760527" y="2535084"/>
            <a:ext cx="1804650" cy="2552129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5010586" y="2933038"/>
            <a:ext cx="2885152" cy="332036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1" b="27655"/>
          <a:stretch/>
        </p:blipFill>
        <p:spPr>
          <a:xfrm rot="19800000" flipH="1">
            <a:off x="1752860" y="2381092"/>
            <a:ext cx="1210117" cy="1671289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1118711" y="2933038"/>
            <a:ext cx="2727226" cy="332036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9" b="38579"/>
          <a:stretch/>
        </p:blipFill>
        <p:spPr>
          <a:xfrm rot="19800000" flipH="1">
            <a:off x="631637" y="3022748"/>
            <a:ext cx="1078041" cy="1665603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34006" b="34803"/>
          <a:stretch/>
        </p:blipFill>
        <p:spPr>
          <a:xfrm rot="1800000">
            <a:off x="7005030" y="3512119"/>
            <a:ext cx="1256402" cy="128610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758302" y="3224807"/>
            <a:ext cx="1879142" cy="2657475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>
            <a:off x="2269573" y="4021480"/>
            <a:ext cx="2294245" cy="223192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4385414" y="3082363"/>
            <a:ext cx="1887396" cy="2669148"/>
          </a:xfrm>
          <a:prstGeom prst="rect">
            <a:avLst/>
          </a:prstGeom>
        </p:spPr>
      </p:pic>
      <p:sp>
        <p:nvSpPr>
          <p:cNvPr id="25" name="Google Shape;47;p2"/>
          <p:cNvSpPr txBox="1">
            <a:spLocks/>
          </p:cNvSpPr>
          <p:nvPr/>
        </p:nvSpPr>
        <p:spPr>
          <a:xfrm>
            <a:off x="549400" y="1966425"/>
            <a:ext cx="6109584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8 rabbits are at home but Mrs Rabbit should have 10!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5702209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Are all the rabbits at home? Count them and see. 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4327380" y="4078215"/>
            <a:ext cx="2332959" cy="215502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496068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6571073" y="4340175"/>
            <a:ext cx="1894481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0" b="36635"/>
          <a:stretch/>
        </p:blipFill>
        <p:spPr>
          <a:xfrm rot="19800000" flipH="1">
            <a:off x="6094967" y="3363359"/>
            <a:ext cx="1395932" cy="1965281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>
            <a:off x="5922970" y="4754718"/>
            <a:ext cx="2053757" cy="147852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4" b="42559"/>
          <a:stretch/>
        </p:blipFill>
        <p:spPr>
          <a:xfrm rot="1800000">
            <a:off x="2022905" y="3338816"/>
            <a:ext cx="1259646" cy="1962280"/>
          </a:xfrm>
          <a:prstGeom prst="rect">
            <a:avLst/>
          </a:prstGeom>
        </p:spPr>
      </p:pic>
      <p:sp>
        <p:nvSpPr>
          <p:cNvPr id="110" name="Freeform 109"/>
          <p:cNvSpPr/>
          <p:nvPr/>
        </p:nvSpPr>
        <p:spPr>
          <a:xfrm>
            <a:off x="1459556" y="4891710"/>
            <a:ext cx="1974560" cy="1341534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Arrow 71">
            <a:hlinkClick r:id="rId11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75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121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24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27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8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30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33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36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39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42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45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48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8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-1.94444E-6 3.703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4.16667E-6 2.96296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1.11111E-6 -1.48148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8.33333E-7 2.22222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2" grpId="1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928960"/>
            <a:ext cx="1933693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5254094" y="3368765"/>
            <a:ext cx="2376628" cy="177166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1209959" y="3173507"/>
            <a:ext cx="2477241" cy="241899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>
            <a:off x="2453963" y="4305220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oogle Shape;47;p2"/>
          <p:cNvSpPr txBox="1">
            <a:spLocks/>
          </p:cNvSpPr>
          <p:nvPr/>
        </p:nvSpPr>
        <p:spPr>
          <a:xfrm>
            <a:off x="549400" y="1966425"/>
            <a:ext cx="7088933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Oh no! Now there are 0 rabbits and it’s nearly time for dinner!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4043147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How many rabbits are at home? </a:t>
            </a:r>
          </a:p>
        </p:txBody>
      </p:sp>
      <p:sp>
        <p:nvSpPr>
          <p:cNvPr id="72" name="Freeform 71"/>
          <p:cNvSpPr/>
          <p:nvPr/>
        </p:nvSpPr>
        <p:spPr>
          <a:xfrm>
            <a:off x="6781533" y="4339459"/>
            <a:ext cx="1670632" cy="688425"/>
          </a:xfrm>
          <a:custGeom>
            <a:avLst/>
            <a:gdLst>
              <a:gd name="connsiteX0" fmla="*/ 0 w 1620134"/>
              <a:gd name="connsiteY0" fmla="*/ 0 h 688425"/>
              <a:gd name="connsiteX1" fmla="*/ 242628 w 1620134"/>
              <a:gd name="connsiteY1" fmla="*/ 0 h 688425"/>
              <a:gd name="connsiteX2" fmla="*/ 752761 w 1620134"/>
              <a:gd name="connsiteY2" fmla="*/ 261961 h 688425"/>
              <a:gd name="connsiteX3" fmla="*/ 1262894 w 1620134"/>
              <a:gd name="connsiteY3" fmla="*/ 0 h 688425"/>
              <a:gd name="connsiteX4" fmla="*/ 1620134 w 1620134"/>
              <a:gd name="connsiteY4" fmla="*/ 0 h 688425"/>
              <a:gd name="connsiteX5" fmla="*/ 1620134 w 1620134"/>
              <a:gd name="connsiteY5" fmla="*/ 688425 h 688425"/>
              <a:gd name="connsiteX6" fmla="*/ 0 w 1620134"/>
              <a:gd name="connsiteY6" fmla="*/ 688425 h 68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134" h="688425">
                <a:moveTo>
                  <a:pt x="0" y="0"/>
                </a:moveTo>
                <a:lnTo>
                  <a:pt x="242628" y="0"/>
                </a:lnTo>
                <a:cubicBezTo>
                  <a:pt x="242628" y="144677"/>
                  <a:pt x="471022" y="261961"/>
                  <a:pt x="752761" y="261961"/>
                </a:cubicBezTo>
                <a:cubicBezTo>
                  <a:pt x="1034500" y="261961"/>
                  <a:pt x="1262894" y="144677"/>
                  <a:pt x="1262894" y="0"/>
                </a:cubicBezTo>
                <a:lnTo>
                  <a:pt x="1620134" y="0"/>
                </a:lnTo>
                <a:lnTo>
                  <a:pt x="1620134" y="688425"/>
                </a:lnTo>
                <a:lnTo>
                  <a:pt x="0" y="68842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58733" y="467105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>
            <a:off x="4494295" y="436033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496068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>
            <a:off x="1459556" y="495996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ight Arrow 61">
            <a:hlinkClick r:id="rId3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sp>
        <p:nvSpPr>
          <p:cNvPr id="67" name="Freeform 66"/>
          <p:cNvSpPr/>
          <p:nvPr/>
        </p:nvSpPr>
        <p:spPr>
          <a:xfrm>
            <a:off x="5922970" y="4836901"/>
            <a:ext cx="2053757" cy="1322024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63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64" name="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71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08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13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4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16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19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22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25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28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31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34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5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2" grpId="1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 hidden="1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928960"/>
            <a:ext cx="1933693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760527" y="2535084"/>
            <a:ext cx="1804650" cy="2552129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5134811" y="3021153"/>
            <a:ext cx="2620500" cy="321229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1209959" y="3173507"/>
            <a:ext cx="2477241" cy="241899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34006" b="34803"/>
          <a:stretch/>
        </p:blipFill>
        <p:spPr>
          <a:xfrm rot="1800000">
            <a:off x="7005030" y="3512119"/>
            <a:ext cx="1256402" cy="1286107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>
            <a:off x="2453963" y="4305220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>
            <a:off x="4494295" y="436033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496068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oogle Shape;47;p2"/>
          <p:cNvSpPr txBox="1">
            <a:spLocks/>
          </p:cNvSpPr>
          <p:nvPr/>
        </p:nvSpPr>
        <p:spPr>
          <a:xfrm>
            <a:off x="549400" y="1966425"/>
            <a:ext cx="6916881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Just 2 rabbits are at home. We need to find the little rabbits!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5043446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How many rabbits are at home for dinner? </a:t>
            </a:r>
          </a:p>
        </p:txBody>
      </p:sp>
      <p:sp>
        <p:nvSpPr>
          <p:cNvPr id="61" name="Freeform 60"/>
          <p:cNvSpPr/>
          <p:nvPr/>
        </p:nvSpPr>
        <p:spPr>
          <a:xfrm>
            <a:off x="6517755" y="4319627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5922970" y="4754718"/>
            <a:ext cx="2053757" cy="140420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>
            <a:off x="1459556" y="495996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ight Arrow 63">
            <a:hlinkClick r:id="rId5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65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107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13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16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17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19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22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25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28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31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34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37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4.16667E-6 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2" grpId="1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>
            <a:off x="6514189" y="4321125"/>
            <a:ext cx="1938979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760527" y="2535084"/>
            <a:ext cx="1804650" cy="2552129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5254094" y="3368765"/>
            <a:ext cx="2376628" cy="177166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1" b="27655"/>
          <a:stretch/>
        </p:blipFill>
        <p:spPr>
          <a:xfrm rot="19800000" flipH="1">
            <a:off x="1752860" y="2381092"/>
            <a:ext cx="1210117" cy="1671289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1209959" y="3173507"/>
            <a:ext cx="2477241" cy="241899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9" b="38579"/>
          <a:stretch/>
        </p:blipFill>
        <p:spPr>
          <a:xfrm rot="19800000" flipH="1">
            <a:off x="631637" y="3022748"/>
            <a:ext cx="1078041" cy="166560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2" b="33112"/>
          <a:stretch/>
        </p:blipFill>
        <p:spPr>
          <a:xfrm rot="1800000">
            <a:off x="4034069" y="2439937"/>
            <a:ext cx="1192229" cy="1600591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34006" b="34803"/>
          <a:stretch/>
        </p:blipFill>
        <p:spPr>
          <a:xfrm rot="1800000">
            <a:off x="7005030" y="3512119"/>
            <a:ext cx="1256402" cy="128610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758302" y="3224807"/>
            <a:ext cx="1879142" cy="2657475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>
            <a:off x="2270112" y="4034872"/>
            <a:ext cx="2238901" cy="217586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4385414" y="3082363"/>
            <a:ext cx="1887396" cy="2669148"/>
          </a:xfrm>
          <a:prstGeom prst="rect">
            <a:avLst/>
          </a:prstGeom>
        </p:spPr>
      </p:pic>
      <p:sp>
        <p:nvSpPr>
          <p:cNvPr id="109" name="Freeform 108"/>
          <p:cNvSpPr/>
          <p:nvPr/>
        </p:nvSpPr>
        <p:spPr>
          <a:xfrm>
            <a:off x="4344494" y="4072078"/>
            <a:ext cx="2253851" cy="216791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Google Shape;47;p2"/>
          <p:cNvSpPr txBox="1">
            <a:spLocks/>
          </p:cNvSpPr>
          <p:nvPr/>
        </p:nvSpPr>
        <p:spPr>
          <a:xfrm>
            <a:off x="549400" y="1966425"/>
            <a:ext cx="4990337" cy="66575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Nearly there! There are 9 rabbits at home.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1" y="1966425"/>
            <a:ext cx="6984328" cy="66575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Are all of the rabbits home now? Count and click the number. </a:t>
            </a:r>
          </a:p>
        </p:txBody>
      </p:sp>
      <p:sp>
        <p:nvSpPr>
          <p:cNvPr id="67" name="Freeform 66"/>
          <p:cNvSpPr/>
          <p:nvPr/>
        </p:nvSpPr>
        <p:spPr>
          <a:xfrm>
            <a:off x="5922970" y="4754718"/>
            <a:ext cx="2053757" cy="140420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>
            <a:off x="6517755" y="4319627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0" b="36635"/>
          <a:stretch/>
        </p:blipFill>
        <p:spPr>
          <a:xfrm rot="19800000" flipH="1">
            <a:off x="6145038" y="3387953"/>
            <a:ext cx="1395932" cy="1965281"/>
          </a:xfrm>
          <a:prstGeom prst="rect">
            <a:avLst/>
          </a:prstGeom>
        </p:spPr>
      </p:pic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3372681" y="4960680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10585" y="4776683"/>
            <a:ext cx="2069708" cy="148194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4" b="42559"/>
          <a:stretch/>
        </p:blipFill>
        <p:spPr>
          <a:xfrm rot="1800000">
            <a:off x="2022905" y="3338816"/>
            <a:ext cx="1259646" cy="1962280"/>
          </a:xfrm>
          <a:prstGeom prst="rect">
            <a:avLst/>
          </a:prstGeom>
        </p:spPr>
      </p:pic>
      <p:sp>
        <p:nvSpPr>
          <p:cNvPr id="110" name="Freeform 109"/>
          <p:cNvSpPr/>
          <p:nvPr/>
        </p:nvSpPr>
        <p:spPr>
          <a:xfrm>
            <a:off x="1459556" y="4907471"/>
            <a:ext cx="1974560" cy="1309923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>
            <a:hlinkClick r:id="rId12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117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123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26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29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0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32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35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38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41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44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47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50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2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3.88889E-6 1.48148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4.16667E-6 2.96296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1.11111E-6 -1.48148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8.33333E-7 2.2222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2" grpId="1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659737" y="2000522"/>
            <a:ext cx="7814994" cy="4234730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041" t="1" r="-827" b="-37361"/>
            </a:stretch>
          </a:blipFill>
          <a:ln w="285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198" y="478894"/>
            <a:ext cx="8248652" cy="14913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" pitchFamily="2" charset="77"/>
                <a:sym typeface="Arial"/>
              </a:rPr>
              <a:t>How many rabbits are at home? 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3981202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8589" y="3359387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470978" y="3564197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>
            <a:off x="3480523" y="349755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>
            <a:off x="4492148" y="43573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>
            <a:off x="5962045" y="4928960"/>
            <a:ext cx="1933693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1467497" y="3510951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2452561" y="4292549"/>
            <a:ext cx="1948997" cy="104331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>
            <a:off x="3371279" y="4948009"/>
            <a:ext cx="1884139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783324" y="4254663"/>
            <a:ext cx="1324078" cy="862669"/>
          </a:xfrm>
          <a:custGeom>
            <a:avLst/>
            <a:gdLst>
              <a:gd name="connsiteX0" fmla="*/ 0 w 1324078"/>
              <a:gd name="connsiteY0" fmla="*/ 0 h 862669"/>
              <a:gd name="connsiteX1" fmla="*/ 130081 w 1324078"/>
              <a:gd name="connsiteY1" fmla="*/ 0 h 862669"/>
              <a:gd name="connsiteX2" fmla="*/ 120070 w 1324078"/>
              <a:gd name="connsiteY2" fmla="*/ 50995 h 862669"/>
              <a:gd name="connsiteX3" fmla="*/ 630203 w 1324078"/>
              <a:gd name="connsiteY3" fmla="*/ 312956 h 862669"/>
              <a:gd name="connsiteX4" fmla="*/ 1140336 w 1324078"/>
              <a:gd name="connsiteY4" fmla="*/ 50995 h 862669"/>
              <a:gd name="connsiteX5" fmla="*/ 1130325 w 1324078"/>
              <a:gd name="connsiteY5" fmla="*/ 0 h 862669"/>
              <a:gd name="connsiteX6" fmla="*/ 1324078 w 1324078"/>
              <a:gd name="connsiteY6" fmla="*/ 0 h 862669"/>
              <a:gd name="connsiteX7" fmla="*/ 1324078 w 1324078"/>
              <a:gd name="connsiteY7" fmla="*/ 862669 h 862669"/>
              <a:gd name="connsiteX8" fmla="*/ 0 w 1324078"/>
              <a:gd name="connsiteY8" fmla="*/ 862669 h 8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078" h="862669">
                <a:moveTo>
                  <a:pt x="0" y="0"/>
                </a:moveTo>
                <a:lnTo>
                  <a:pt x="130081" y="0"/>
                </a:lnTo>
                <a:lnTo>
                  <a:pt x="120070" y="50995"/>
                </a:lnTo>
                <a:cubicBezTo>
                  <a:pt x="120070" y="195672"/>
                  <a:pt x="348464" y="312956"/>
                  <a:pt x="630203" y="312956"/>
                </a:cubicBezTo>
                <a:cubicBezTo>
                  <a:pt x="911942" y="312956"/>
                  <a:pt x="1140336" y="195672"/>
                  <a:pt x="1140336" y="50995"/>
                </a:cubicBezTo>
                <a:lnTo>
                  <a:pt x="1130325" y="0"/>
                </a:lnTo>
                <a:lnTo>
                  <a:pt x="1324078" y="0"/>
                </a:lnTo>
                <a:lnTo>
                  <a:pt x="1324078" y="862669"/>
                </a:lnTo>
                <a:lnTo>
                  <a:pt x="0" y="862669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760527" y="2535084"/>
            <a:ext cx="1804650" cy="2552129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5254094" y="3368765"/>
            <a:ext cx="2376628" cy="1771667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52749" y="4105556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983815" y="329990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1457409" y="4956970"/>
            <a:ext cx="1974560" cy="646005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1" b="27655"/>
          <a:stretch/>
        </p:blipFill>
        <p:spPr>
          <a:xfrm rot="19800000" flipH="1">
            <a:off x="1752860" y="2381092"/>
            <a:ext cx="1210117" cy="1671289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1058378" y="2955189"/>
            <a:ext cx="2785822" cy="326530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98906" y="4081443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9" b="38579"/>
          <a:stretch/>
        </p:blipFill>
        <p:spPr>
          <a:xfrm rot="19800000" flipH="1">
            <a:off x="631637" y="3022748"/>
            <a:ext cx="1078041" cy="166560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2" b="33112"/>
          <a:stretch/>
        </p:blipFill>
        <p:spPr>
          <a:xfrm rot="1800000">
            <a:off x="4034069" y="2439937"/>
            <a:ext cx="1192229" cy="1600591"/>
          </a:xfrm>
          <a:prstGeom prst="rect">
            <a:avLst/>
          </a:prstGeom>
        </p:spPr>
      </p:pic>
      <p:sp>
        <p:nvSpPr>
          <p:cNvPr id="77" name="Freeform 76"/>
          <p:cNvSpPr/>
          <p:nvPr/>
        </p:nvSpPr>
        <p:spPr>
          <a:xfrm>
            <a:off x="3192975" y="3151763"/>
            <a:ext cx="2465949" cy="2429696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01468" y="4129368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50187" y="4078215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r="34006" b="34803"/>
          <a:stretch/>
        </p:blipFill>
        <p:spPr>
          <a:xfrm rot="1800000">
            <a:off x="7005030" y="3512119"/>
            <a:ext cx="1256402" cy="128610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758302" y="3224807"/>
            <a:ext cx="1879142" cy="2657475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>
            <a:off x="2232168" y="4021480"/>
            <a:ext cx="2313391" cy="222073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4385414" y="3082363"/>
            <a:ext cx="1887396" cy="2669148"/>
          </a:xfrm>
          <a:prstGeom prst="rect">
            <a:avLst/>
          </a:prstGeom>
        </p:spPr>
      </p:pic>
      <p:sp>
        <p:nvSpPr>
          <p:cNvPr id="109" name="Freeform 108"/>
          <p:cNvSpPr/>
          <p:nvPr/>
        </p:nvSpPr>
        <p:spPr>
          <a:xfrm>
            <a:off x="4401558" y="4099389"/>
            <a:ext cx="2173202" cy="2084040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845937" y="47459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83" b="36544"/>
          <a:stretch/>
        </p:blipFill>
        <p:spPr>
          <a:xfrm rot="19800000" flipH="1">
            <a:off x="3560720" y="3472375"/>
            <a:ext cx="1345604" cy="1925365"/>
          </a:xfrm>
          <a:prstGeom prst="rect">
            <a:avLst/>
          </a:prstGeom>
        </p:spPr>
      </p:pic>
      <p:sp>
        <p:nvSpPr>
          <p:cNvPr id="106" name="Freeform 105"/>
          <p:cNvSpPr/>
          <p:nvPr/>
        </p:nvSpPr>
        <p:spPr>
          <a:xfrm>
            <a:off x="3354445" y="4928960"/>
            <a:ext cx="1924432" cy="130389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Google Shape;47;p2"/>
          <p:cNvSpPr txBox="1">
            <a:spLocks/>
          </p:cNvSpPr>
          <p:nvPr/>
        </p:nvSpPr>
        <p:spPr>
          <a:xfrm>
            <a:off x="549402" y="1966425"/>
            <a:ext cx="5210414" cy="725283"/>
          </a:xfrm>
          <a:prstGeom prst="roundRect">
            <a:avLst>
              <a:gd name="adj" fmla="val 16667"/>
            </a:avLst>
          </a:prstGeom>
          <a:solidFill>
            <a:srgbClr val="F1884C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Hurray! There are 10 little rabbits at home, </a:t>
            </a:r>
            <a:b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just in time for dinner.</a:t>
            </a:r>
          </a:p>
        </p:txBody>
      </p:sp>
      <p:sp>
        <p:nvSpPr>
          <p:cNvPr id="22" name="Google Shape;47;p2"/>
          <p:cNvSpPr txBox="1">
            <a:spLocks/>
          </p:cNvSpPr>
          <p:nvPr/>
        </p:nvSpPr>
        <p:spPr>
          <a:xfrm>
            <a:off x="549402" y="1966425"/>
            <a:ext cx="5657224" cy="725283"/>
          </a:xfrm>
          <a:prstGeom prst="roundRect">
            <a:avLst>
              <a:gd name="adj" fmla="val 1666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252000" tIns="252000" rIns="252000" bIns="2520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It’s nearly dinner time. I hope all the rabbits are </a:t>
            </a:r>
          </a:p>
          <a:p>
            <a:pPr indent="-114300">
              <a:spcBef>
                <a:spcPts val="0"/>
              </a:spcBef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home now. Can you count them? </a:t>
            </a:r>
          </a:p>
        </p:txBody>
      </p:sp>
      <p:sp>
        <p:nvSpPr>
          <p:cNvPr id="119" name="Freeform 118"/>
          <p:cNvSpPr/>
          <p:nvPr/>
        </p:nvSpPr>
        <p:spPr>
          <a:xfrm>
            <a:off x="6517755" y="4319627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698453" y="4247541"/>
            <a:ext cx="1471191" cy="1978195"/>
          </a:xfrm>
          <a:custGeom>
            <a:avLst/>
            <a:gdLst>
              <a:gd name="connsiteX0" fmla="*/ 0 w 1447665"/>
              <a:gd name="connsiteY0" fmla="*/ 0 h 1978195"/>
              <a:gd name="connsiteX1" fmla="*/ 216066 w 1447665"/>
              <a:gd name="connsiteY1" fmla="*/ 0 h 1978195"/>
              <a:gd name="connsiteX2" fmla="*/ 202013 w 1447665"/>
              <a:gd name="connsiteY2" fmla="*/ 23247 h 1978195"/>
              <a:gd name="connsiteX3" fmla="*/ 191649 w 1447665"/>
              <a:gd name="connsiteY3" fmla="*/ 76041 h 1978195"/>
              <a:gd name="connsiteX4" fmla="*/ 701782 w 1447665"/>
              <a:gd name="connsiteY4" fmla="*/ 338002 h 1978195"/>
              <a:gd name="connsiteX5" fmla="*/ 1211915 w 1447665"/>
              <a:gd name="connsiteY5" fmla="*/ 76041 h 1978195"/>
              <a:gd name="connsiteX6" fmla="*/ 1201551 w 1447665"/>
              <a:gd name="connsiteY6" fmla="*/ 23247 h 1978195"/>
              <a:gd name="connsiteX7" fmla="*/ 1187498 w 1447665"/>
              <a:gd name="connsiteY7" fmla="*/ 0 h 1978195"/>
              <a:gd name="connsiteX8" fmla="*/ 1447665 w 1447665"/>
              <a:gd name="connsiteY8" fmla="*/ 0 h 1978195"/>
              <a:gd name="connsiteX9" fmla="*/ 1447665 w 1447665"/>
              <a:gd name="connsiteY9" fmla="*/ 1978195 h 1978195"/>
              <a:gd name="connsiteX10" fmla="*/ 0 w 1447665"/>
              <a:gd name="connsiteY10" fmla="*/ 1978195 h 19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665" h="1978195">
                <a:moveTo>
                  <a:pt x="0" y="0"/>
                </a:moveTo>
                <a:lnTo>
                  <a:pt x="216066" y="0"/>
                </a:lnTo>
                <a:lnTo>
                  <a:pt x="202013" y="23247"/>
                </a:lnTo>
                <a:cubicBezTo>
                  <a:pt x="195218" y="40300"/>
                  <a:pt x="191649" y="57956"/>
                  <a:pt x="191649" y="76041"/>
                </a:cubicBezTo>
                <a:cubicBezTo>
                  <a:pt x="191649" y="220718"/>
                  <a:pt x="420043" y="338002"/>
                  <a:pt x="701782" y="338002"/>
                </a:cubicBezTo>
                <a:cubicBezTo>
                  <a:pt x="983521" y="338002"/>
                  <a:pt x="1211915" y="220718"/>
                  <a:pt x="1211915" y="76041"/>
                </a:cubicBezTo>
                <a:cubicBezTo>
                  <a:pt x="1211915" y="57956"/>
                  <a:pt x="1208346" y="40300"/>
                  <a:pt x="1201551" y="23247"/>
                </a:cubicBezTo>
                <a:lnTo>
                  <a:pt x="1187498" y="0"/>
                </a:lnTo>
                <a:lnTo>
                  <a:pt x="1447665" y="0"/>
                </a:lnTo>
                <a:lnTo>
                  <a:pt x="1447665" y="1978195"/>
                </a:lnTo>
                <a:lnTo>
                  <a:pt x="0" y="197819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983815" y="4707881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4" b="42559"/>
          <a:stretch/>
        </p:blipFill>
        <p:spPr>
          <a:xfrm rot="1800000">
            <a:off x="2022905" y="3338816"/>
            <a:ext cx="1259646" cy="1962280"/>
          </a:xfrm>
          <a:prstGeom prst="rect">
            <a:avLst/>
          </a:prstGeom>
        </p:spPr>
      </p:pic>
      <p:sp>
        <p:nvSpPr>
          <p:cNvPr id="110" name="Freeform 109"/>
          <p:cNvSpPr/>
          <p:nvPr/>
        </p:nvSpPr>
        <p:spPr>
          <a:xfrm>
            <a:off x="1459556" y="4846288"/>
            <a:ext cx="1974560" cy="1392119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516018" y="4307258"/>
            <a:ext cx="1947799" cy="1913231"/>
          </a:xfrm>
          <a:custGeom>
            <a:avLst/>
            <a:gdLst>
              <a:gd name="connsiteX0" fmla="*/ 0 w 1894481"/>
              <a:gd name="connsiteY0" fmla="*/ 0 h 1913231"/>
              <a:gd name="connsiteX1" fmla="*/ 494537 w 1894481"/>
              <a:gd name="connsiteY1" fmla="*/ 0 h 1913231"/>
              <a:gd name="connsiteX2" fmla="*/ 488988 w 1894481"/>
              <a:gd name="connsiteY2" fmla="*/ 28265 h 1913231"/>
              <a:gd name="connsiteX3" fmla="*/ 999121 w 1894481"/>
              <a:gd name="connsiteY3" fmla="*/ 290226 h 1913231"/>
              <a:gd name="connsiteX4" fmla="*/ 1509254 w 1894481"/>
              <a:gd name="connsiteY4" fmla="*/ 28265 h 1913231"/>
              <a:gd name="connsiteX5" fmla="*/ 1503706 w 1894481"/>
              <a:gd name="connsiteY5" fmla="*/ 0 h 1913231"/>
              <a:gd name="connsiteX6" fmla="*/ 1894481 w 1894481"/>
              <a:gd name="connsiteY6" fmla="*/ 0 h 1913231"/>
              <a:gd name="connsiteX7" fmla="*/ 1894481 w 1894481"/>
              <a:gd name="connsiteY7" fmla="*/ 1913231 h 1913231"/>
              <a:gd name="connsiteX8" fmla="*/ 0 w 1894481"/>
              <a:gd name="connsiteY8" fmla="*/ 1913231 h 191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4481" h="1913231">
                <a:moveTo>
                  <a:pt x="0" y="0"/>
                </a:moveTo>
                <a:lnTo>
                  <a:pt x="494537" y="0"/>
                </a:lnTo>
                <a:lnTo>
                  <a:pt x="488988" y="28265"/>
                </a:lnTo>
                <a:cubicBezTo>
                  <a:pt x="488988" y="172942"/>
                  <a:pt x="717382" y="290226"/>
                  <a:pt x="999121" y="290226"/>
                </a:cubicBezTo>
                <a:cubicBezTo>
                  <a:pt x="1280860" y="290226"/>
                  <a:pt x="1509254" y="172942"/>
                  <a:pt x="1509254" y="28265"/>
                </a:cubicBezTo>
                <a:lnTo>
                  <a:pt x="1503706" y="0"/>
                </a:lnTo>
                <a:lnTo>
                  <a:pt x="1894481" y="0"/>
                </a:lnTo>
                <a:lnTo>
                  <a:pt x="1894481" y="1913231"/>
                </a:lnTo>
                <a:lnTo>
                  <a:pt x="0" y="1913231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6446015" y="4670392"/>
            <a:ext cx="1020266" cy="523921"/>
          </a:xfrm>
          <a:prstGeom prst="ellipse">
            <a:avLst/>
          </a:prstGeom>
          <a:solidFill>
            <a:srgbClr val="64534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0" b="36635"/>
          <a:stretch/>
        </p:blipFill>
        <p:spPr>
          <a:xfrm rot="19800000" flipH="1">
            <a:off x="6157627" y="3341936"/>
            <a:ext cx="1395932" cy="1965281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>
            <a:off x="5908836" y="4754718"/>
            <a:ext cx="2067892" cy="1404208"/>
          </a:xfrm>
          <a:custGeom>
            <a:avLst/>
            <a:gdLst>
              <a:gd name="connsiteX0" fmla="*/ 0 w 1879799"/>
              <a:gd name="connsiteY0" fmla="*/ 0 h 1043315"/>
              <a:gd name="connsiteX1" fmla="*/ 469221 w 1879799"/>
              <a:gd name="connsiteY1" fmla="*/ 0 h 1043315"/>
              <a:gd name="connsiteX2" fmla="*/ 466988 w 1879799"/>
              <a:gd name="connsiteY2" fmla="*/ 11374 h 1043315"/>
              <a:gd name="connsiteX3" fmla="*/ 977121 w 1879799"/>
              <a:gd name="connsiteY3" fmla="*/ 273335 h 1043315"/>
              <a:gd name="connsiteX4" fmla="*/ 1487254 w 1879799"/>
              <a:gd name="connsiteY4" fmla="*/ 11374 h 1043315"/>
              <a:gd name="connsiteX5" fmla="*/ 1485021 w 1879799"/>
              <a:gd name="connsiteY5" fmla="*/ 0 h 1043315"/>
              <a:gd name="connsiteX6" fmla="*/ 1879799 w 1879799"/>
              <a:gd name="connsiteY6" fmla="*/ 0 h 1043315"/>
              <a:gd name="connsiteX7" fmla="*/ 1879799 w 1879799"/>
              <a:gd name="connsiteY7" fmla="*/ 1043315 h 1043315"/>
              <a:gd name="connsiteX8" fmla="*/ 0 w 1879799"/>
              <a:gd name="connsiteY8" fmla="*/ 1043315 h 10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799" h="1043315">
                <a:moveTo>
                  <a:pt x="0" y="0"/>
                </a:moveTo>
                <a:lnTo>
                  <a:pt x="469221" y="0"/>
                </a:lnTo>
                <a:lnTo>
                  <a:pt x="466988" y="11374"/>
                </a:lnTo>
                <a:cubicBezTo>
                  <a:pt x="466988" y="156051"/>
                  <a:pt x="695382" y="273335"/>
                  <a:pt x="977121" y="273335"/>
                </a:cubicBezTo>
                <a:cubicBezTo>
                  <a:pt x="1258860" y="273335"/>
                  <a:pt x="1487254" y="156051"/>
                  <a:pt x="1487254" y="11374"/>
                </a:cubicBezTo>
                <a:lnTo>
                  <a:pt x="1485021" y="0"/>
                </a:lnTo>
                <a:lnTo>
                  <a:pt x="1879799" y="0"/>
                </a:lnTo>
                <a:lnTo>
                  <a:pt x="1879799" y="1043315"/>
                </a:lnTo>
                <a:lnTo>
                  <a:pt x="0" y="1043315"/>
                </a:lnTo>
                <a:close/>
              </a:path>
            </a:pathLst>
          </a:custGeom>
          <a:solidFill>
            <a:srgbClr val="B6F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ight Arrow 70">
            <a:hlinkClick r:id="rId13" action="ppaction://hlinksldjump"/>
          </p:cNvPr>
          <p:cNvSpPr/>
          <p:nvPr/>
        </p:nvSpPr>
        <p:spPr>
          <a:xfrm>
            <a:off x="7638333" y="1785823"/>
            <a:ext cx="1036810" cy="818446"/>
          </a:xfrm>
          <a:prstGeom prst="rightArrow">
            <a:avLst>
              <a:gd name="adj1" fmla="val 50000"/>
              <a:gd name="adj2" fmla="val 47925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sym typeface="NTR"/>
              </a:rPr>
              <a:t>next</a:t>
            </a:r>
            <a:endParaRPr lang="en-GB" dirty="0"/>
          </a:p>
        </p:txBody>
      </p:sp>
      <p:grpSp>
        <p:nvGrpSpPr>
          <p:cNvPr id="76" name="Group 75"/>
          <p:cNvGrpSpPr/>
          <p:nvPr/>
        </p:nvGrpSpPr>
        <p:grpSpPr>
          <a:xfrm>
            <a:off x="549400" y="5369821"/>
            <a:ext cx="682076" cy="934025"/>
            <a:chOff x="549400" y="5369821"/>
            <a:chExt cx="682076" cy="934025"/>
          </a:xfrm>
        </p:grpSpPr>
        <p:sp>
          <p:nvSpPr>
            <p:cNvPr id="117" name="1"/>
            <p:cNvSpPr txBox="1">
              <a:spLocks/>
            </p:cNvSpPr>
            <p:nvPr/>
          </p:nvSpPr>
          <p:spPr>
            <a:xfrm>
              <a:off x="556626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49400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0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268499" y="5369821"/>
            <a:ext cx="674850" cy="1015663"/>
            <a:chOff x="1268499" y="5369821"/>
            <a:chExt cx="674850" cy="1015663"/>
          </a:xfrm>
        </p:grpSpPr>
        <p:sp>
          <p:nvSpPr>
            <p:cNvPr id="125" name="2"/>
            <p:cNvSpPr txBox="1">
              <a:spLocks/>
            </p:cNvSpPr>
            <p:nvPr/>
          </p:nvSpPr>
          <p:spPr>
            <a:xfrm>
              <a:off x="1268499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1362103" y="5369821"/>
              <a:ext cx="5801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980372" y="5369821"/>
            <a:ext cx="674850" cy="1015663"/>
            <a:chOff x="1980372" y="5369821"/>
            <a:chExt cx="674850" cy="1015663"/>
          </a:xfrm>
        </p:grpSpPr>
        <p:sp>
          <p:nvSpPr>
            <p:cNvPr id="128" name="3"/>
            <p:cNvSpPr txBox="1">
              <a:spLocks/>
            </p:cNvSpPr>
            <p:nvPr/>
          </p:nvSpPr>
          <p:spPr>
            <a:xfrm>
              <a:off x="1980372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024195" y="5369821"/>
              <a:ext cx="6172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2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692245" y="5369821"/>
            <a:ext cx="686971" cy="1015663"/>
            <a:chOff x="2692245" y="5369821"/>
            <a:chExt cx="686971" cy="1015663"/>
          </a:xfrm>
        </p:grpSpPr>
        <p:sp>
          <p:nvSpPr>
            <p:cNvPr id="131" name="3"/>
            <p:cNvSpPr txBox="1">
              <a:spLocks/>
            </p:cNvSpPr>
            <p:nvPr/>
          </p:nvSpPr>
          <p:spPr>
            <a:xfrm>
              <a:off x="2692245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2" name="number 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2729319" y="5369821"/>
              <a:ext cx="649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3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251610" y="5369821"/>
            <a:ext cx="674850" cy="1015663"/>
            <a:chOff x="6251610" y="5369821"/>
            <a:chExt cx="674850" cy="1015663"/>
          </a:xfrm>
        </p:grpSpPr>
        <p:sp>
          <p:nvSpPr>
            <p:cNvPr id="134" name="8"/>
            <p:cNvSpPr txBox="1">
              <a:spLocks/>
            </p:cNvSpPr>
            <p:nvPr/>
          </p:nvSpPr>
          <p:spPr>
            <a:xfrm>
              <a:off x="6251610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254939" y="5369821"/>
              <a:ext cx="66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8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04118" y="5369821"/>
            <a:ext cx="690465" cy="934025"/>
            <a:chOff x="3404118" y="5369821"/>
            <a:chExt cx="690465" cy="934025"/>
          </a:xfrm>
        </p:grpSpPr>
        <p:sp>
          <p:nvSpPr>
            <p:cNvPr id="137" name="4"/>
            <p:cNvSpPr txBox="1">
              <a:spLocks/>
            </p:cNvSpPr>
            <p:nvPr/>
          </p:nvSpPr>
          <p:spPr>
            <a:xfrm>
              <a:off x="3404118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3412927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4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115991" y="5369821"/>
            <a:ext cx="715990" cy="934025"/>
            <a:chOff x="4115991" y="5369821"/>
            <a:chExt cx="715990" cy="934025"/>
          </a:xfrm>
        </p:grpSpPr>
        <p:sp>
          <p:nvSpPr>
            <p:cNvPr id="140" name="Google Shape;47;p2"/>
            <p:cNvSpPr txBox="1">
              <a:spLocks/>
            </p:cNvSpPr>
            <p:nvPr/>
          </p:nvSpPr>
          <p:spPr>
            <a:xfrm>
              <a:off x="4115991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150325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5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827864" y="5369821"/>
            <a:ext cx="674850" cy="1015663"/>
            <a:chOff x="4827864" y="5369821"/>
            <a:chExt cx="674850" cy="1015663"/>
          </a:xfrm>
        </p:grpSpPr>
        <p:sp>
          <p:nvSpPr>
            <p:cNvPr id="143" name="6"/>
            <p:cNvSpPr txBox="1">
              <a:spLocks/>
            </p:cNvSpPr>
            <p:nvPr/>
          </p:nvSpPr>
          <p:spPr>
            <a:xfrm>
              <a:off x="4827864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4866207" y="5369821"/>
              <a:ext cx="63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6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539737" y="5369821"/>
            <a:ext cx="674850" cy="1015663"/>
            <a:chOff x="5539737" y="5369821"/>
            <a:chExt cx="674850" cy="1015663"/>
          </a:xfrm>
        </p:grpSpPr>
        <p:sp>
          <p:nvSpPr>
            <p:cNvPr id="146" name="7"/>
            <p:cNvSpPr txBox="1">
              <a:spLocks/>
            </p:cNvSpPr>
            <p:nvPr/>
          </p:nvSpPr>
          <p:spPr>
            <a:xfrm>
              <a:off x="5539737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5592847" y="5369821"/>
              <a:ext cx="6137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7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963483" y="5369821"/>
            <a:ext cx="699752" cy="934025"/>
            <a:chOff x="6963483" y="5369821"/>
            <a:chExt cx="699752" cy="934025"/>
          </a:xfrm>
        </p:grpSpPr>
        <p:sp>
          <p:nvSpPr>
            <p:cNvPr id="149" name="9"/>
            <p:cNvSpPr txBox="1">
              <a:spLocks/>
            </p:cNvSpPr>
            <p:nvPr/>
          </p:nvSpPr>
          <p:spPr>
            <a:xfrm>
              <a:off x="6963483" y="5440343"/>
              <a:ext cx="674850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6981579" y="5369821"/>
              <a:ext cx="681656" cy="7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9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622157" y="5369821"/>
            <a:ext cx="983201" cy="1015663"/>
            <a:chOff x="7622157" y="5369821"/>
            <a:chExt cx="983201" cy="1015663"/>
          </a:xfrm>
        </p:grpSpPr>
        <p:sp>
          <p:nvSpPr>
            <p:cNvPr id="152" name="10"/>
            <p:cNvSpPr txBox="1">
              <a:spLocks/>
            </p:cNvSpPr>
            <p:nvPr/>
          </p:nvSpPr>
          <p:spPr>
            <a:xfrm>
              <a:off x="7675360" y="5440343"/>
              <a:ext cx="887219" cy="863503"/>
            </a:xfrm>
            <a:prstGeom prst="roundRect">
              <a:avLst>
                <a:gd name="adj" fmla="val 16667"/>
              </a:avLst>
            </a:prstGeom>
            <a:solidFill>
              <a:srgbClr val="25B7BC"/>
            </a:solidFill>
            <a:ln>
              <a:noFill/>
            </a:ln>
          </p:spPr>
          <p:txBody>
            <a:bodyPr spcFirstLastPara="1" wrap="square" lIns="252000" tIns="252000" rIns="252000" bIns="2520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Twinkl" pitchFamily="2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14300">
                <a:spcBef>
                  <a:spcPts val="0"/>
                </a:spcBef>
                <a:buClr>
                  <a:srgbClr val="1C1C1C"/>
                </a:buClr>
                <a:buSzPts val="1800"/>
                <a:buFont typeface="Arial"/>
                <a:buNone/>
              </a:pPr>
              <a:endParaRPr lang="en-GB" dirty="0">
                <a:solidFill>
                  <a:schemeClr val="bg1"/>
                </a:solidFill>
                <a:latin typeface="Twinkl" pitchFamily="2" charset="77"/>
                <a:sym typeface="NTR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D84277F-9596-3C4F-A1FC-E4F57E0D077B}"/>
                </a:ext>
              </a:extLst>
            </p:cNvPr>
            <p:cNvSpPr txBox="1"/>
            <p:nvPr/>
          </p:nvSpPr>
          <p:spPr>
            <a:xfrm>
              <a:off x="7622157" y="5369821"/>
              <a:ext cx="983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7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-2.77778E-6 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4.16667E-6 2.96296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89 L 3.88889E-6 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1.11111E-6 -1.48148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8.33333E-7 2.2222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919 L -1.38889E-6 2.96296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122" grpId="0" animBg="1"/>
      <p:bldP spid="22" grpId="0" animBg="1"/>
      <p:bldP spid="22" grpId="1" animBg="1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1410</TotalTime>
  <Words>355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</vt:lpstr>
      <vt:lpstr>Calibri</vt:lpstr>
      <vt:lpstr>Arial</vt:lpstr>
      <vt:lpstr>NTR</vt:lpstr>
      <vt:lpstr>Office Theme</vt:lpstr>
      <vt:lpstr>PowerPoint Presentation</vt:lpstr>
      <vt:lpstr>Poor Mrs Rabbit!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70</cp:revision>
  <dcterms:created xsi:type="dcterms:W3CDTF">2020-02-04T11:13:57Z</dcterms:created>
  <dcterms:modified xsi:type="dcterms:W3CDTF">2020-02-18T13:54:27Z</dcterms:modified>
</cp:coreProperties>
</file>