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62" r:id="rId5"/>
    <p:sldId id="258" r:id="rId6"/>
    <p:sldId id="263" r:id="rId7"/>
    <p:sldId id="259" r:id="rId8"/>
    <p:sldId id="270" r:id="rId9"/>
    <p:sldId id="275" r:id="rId10"/>
    <p:sldId id="276" r:id="rId11"/>
    <p:sldId id="277" r:id="rId12"/>
    <p:sldId id="279" r:id="rId13"/>
    <p:sldId id="280" r:id="rId14"/>
  </p:sldIdLst>
  <p:sldSz cx="12192000" cy="6858000"/>
  <p:notesSz cx="6864350" cy="9996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9AB892-174B-4664-BF03-EBEC9B92FF0F}" v="43" dt="2022-01-11T15:39:29.2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Noble" userId="855c5f34dac31464" providerId="LiveId" clId="{1E9AB892-174B-4664-BF03-EBEC9B92FF0F}"/>
    <pc:docChg chg="undo custSel addSld delSld modSld sldOrd">
      <pc:chgData name="Stephen Noble" userId="855c5f34dac31464" providerId="LiveId" clId="{1E9AB892-174B-4664-BF03-EBEC9B92FF0F}" dt="2022-01-11T15:47:18.782" v="837" actId="20577"/>
      <pc:docMkLst>
        <pc:docMk/>
      </pc:docMkLst>
      <pc:sldChg chg="delSp modSp mod setBg">
        <pc:chgData name="Stephen Noble" userId="855c5f34dac31464" providerId="LiveId" clId="{1E9AB892-174B-4664-BF03-EBEC9B92FF0F}" dt="2022-01-11T15:18:19.667" v="301" actId="478"/>
        <pc:sldMkLst>
          <pc:docMk/>
          <pc:sldMk cId="3065286642" sldId="256"/>
        </pc:sldMkLst>
        <pc:spChg chg="mod">
          <ac:chgData name="Stephen Noble" userId="855c5f34dac31464" providerId="LiveId" clId="{1E9AB892-174B-4664-BF03-EBEC9B92FF0F}" dt="2022-01-11T15:18:15.907" v="300" actId="1076"/>
          <ac:spMkLst>
            <pc:docMk/>
            <pc:sldMk cId="3065286642" sldId="256"/>
            <ac:spMk id="2" creationId="{D451C92F-29AA-4FA1-8AA6-011459AC4FC0}"/>
          </ac:spMkLst>
        </pc:spChg>
        <pc:spChg chg="del">
          <ac:chgData name="Stephen Noble" userId="855c5f34dac31464" providerId="LiveId" clId="{1E9AB892-174B-4664-BF03-EBEC9B92FF0F}" dt="2022-01-11T15:18:19.667" v="301" actId="478"/>
          <ac:spMkLst>
            <pc:docMk/>
            <pc:sldMk cId="3065286642" sldId="256"/>
            <ac:spMk id="3" creationId="{E27B304A-3D06-4D19-BDA4-FECBEA1D71BC}"/>
          </ac:spMkLst>
        </pc:spChg>
      </pc:sldChg>
      <pc:sldChg chg="addSp delSp modSp new mod setBg">
        <pc:chgData name="Stephen Noble" userId="855c5f34dac31464" providerId="LiveId" clId="{1E9AB892-174B-4664-BF03-EBEC9B92FF0F}" dt="2022-01-11T15:14:58.506" v="110" actId="255"/>
        <pc:sldMkLst>
          <pc:docMk/>
          <pc:sldMk cId="109688806" sldId="257"/>
        </pc:sldMkLst>
        <pc:spChg chg="mod ord">
          <ac:chgData name="Stephen Noble" userId="855c5f34dac31464" providerId="LiveId" clId="{1E9AB892-174B-4664-BF03-EBEC9B92FF0F}" dt="2022-01-11T15:14:58.506" v="110" actId="255"/>
          <ac:spMkLst>
            <pc:docMk/>
            <pc:sldMk cId="109688806" sldId="257"/>
            <ac:spMk id="2" creationId="{79C6963F-FB5B-4B58-BE6C-67D8078A0874}"/>
          </ac:spMkLst>
        </pc:spChg>
        <pc:spChg chg="del">
          <ac:chgData name="Stephen Noble" userId="855c5f34dac31464" providerId="LiveId" clId="{1E9AB892-174B-4664-BF03-EBEC9B92FF0F}" dt="2022-01-11T15:14:45.406" v="105"/>
          <ac:spMkLst>
            <pc:docMk/>
            <pc:sldMk cId="109688806" sldId="257"/>
            <ac:spMk id="3" creationId="{3D245F63-806B-450B-ADD4-F7DBD7632269}"/>
          </ac:spMkLst>
        </pc:spChg>
        <pc:spChg chg="add del">
          <ac:chgData name="Stephen Noble" userId="855c5f34dac31464" providerId="LiveId" clId="{1E9AB892-174B-4664-BF03-EBEC9B92FF0F}" dt="2022-01-11T15:14:51.745" v="109" actId="478"/>
          <ac:spMkLst>
            <pc:docMk/>
            <pc:sldMk cId="109688806" sldId="257"/>
            <ac:spMk id="9" creationId="{38DC23AC-3687-4F98-9CE4-E1355300C085}"/>
          </ac:spMkLst>
        </pc:spChg>
        <pc:spChg chg="add">
          <ac:chgData name="Stephen Noble" userId="855c5f34dac31464" providerId="LiveId" clId="{1E9AB892-174B-4664-BF03-EBEC9B92FF0F}" dt="2022-01-11T15:14:48.355" v="108" actId="26606"/>
          <ac:spMkLst>
            <pc:docMk/>
            <pc:sldMk cId="109688806" sldId="257"/>
            <ac:spMk id="12" creationId="{E862BE82-D00D-42C1-BF16-93AA37870C32}"/>
          </ac:spMkLst>
        </pc:spChg>
        <pc:spChg chg="add">
          <ac:chgData name="Stephen Noble" userId="855c5f34dac31464" providerId="LiveId" clId="{1E9AB892-174B-4664-BF03-EBEC9B92FF0F}" dt="2022-01-11T15:14:48.355" v="108" actId="26606"/>
          <ac:spMkLst>
            <pc:docMk/>
            <pc:sldMk cId="109688806" sldId="257"/>
            <ac:spMk id="14" creationId="{F6D92C2D-1D3D-4974-918C-06579FB354A9}"/>
          </ac:spMkLst>
        </pc:spChg>
        <pc:picChg chg="add mod">
          <ac:chgData name="Stephen Noble" userId="855c5f34dac31464" providerId="LiveId" clId="{1E9AB892-174B-4664-BF03-EBEC9B92FF0F}" dt="2022-01-11T15:14:48.355" v="108" actId="26606"/>
          <ac:picMkLst>
            <pc:docMk/>
            <pc:sldMk cId="109688806" sldId="257"/>
            <ac:picMk id="5" creationId="{DC4134D2-F0F2-44C2-9786-123EE504BA85}"/>
          </ac:picMkLst>
        </pc:picChg>
      </pc:sldChg>
      <pc:sldChg chg="modSp new mod setBg">
        <pc:chgData name="Stephen Noble" userId="855c5f34dac31464" providerId="LiveId" clId="{1E9AB892-174B-4664-BF03-EBEC9B92FF0F}" dt="2022-01-11T15:32:13.572" v="557" actId="113"/>
        <pc:sldMkLst>
          <pc:docMk/>
          <pc:sldMk cId="1022641246" sldId="258"/>
        </pc:sldMkLst>
        <pc:spChg chg="mod">
          <ac:chgData name="Stephen Noble" userId="855c5f34dac31464" providerId="LiveId" clId="{1E9AB892-174B-4664-BF03-EBEC9B92FF0F}" dt="2022-01-11T15:17:08.927" v="287" actId="1076"/>
          <ac:spMkLst>
            <pc:docMk/>
            <pc:sldMk cId="1022641246" sldId="258"/>
            <ac:spMk id="2" creationId="{3C6A91BC-AB34-4D6C-AB0D-65628882E13B}"/>
          </ac:spMkLst>
        </pc:spChg>
        <pc:spChg chg="mod">
          <ac:chgData name="Stephen Noble" userId="855c5f34dac31464" providerId="LiveId" clId="{1E9AB892-174B-4664-BF03-EBEC9B92FF0F}" dt="2022-01-11T15:32:13.572" v="557" actId="113"/>
          <ac:spMkLst>
            <pc:docMk/>
            <pc:sldMk cId="1022641246" sldId="258"/>
            <ac:spMk id="3" creationId="{1EC5D9E7-78CA-4C1F-B093-C98296AA29FB}"/>
          </ac:spMkLst>
        </pc:spChg>
      </pc:sldChg>
      <pc:sldChg chg="addSp modSp new mod setBg">
        <pc:chgData name="Stephen Noble" userId="855c5f34dac31464" providerId="LiveId" clId="{1E9AB892-174B-4664-BF03-EBEC9B92FF0F}" dt="2022-01-11T15:30:13.452" v="539"/>
        <pc:sldMkLst>
          <pc:docMk/>
          <pc:sldMk cId="4077363556" sldId="259"/>
        </pc:sldMkLst>
        <pc:spChg chg="mod">
          <ac:chgData name="Stephen Noble" userId="855c5f34dac31464" providerId="LiveId" clId="{1E9AB892-174B-4664-BF03-EBEC9B92FF0F}" dt="2022-01-11T15:18:44.946" v="340" actId="20577"/>
          <ac:spMkLst>
            <pc:docMk/>
            <pc:sldMk cId="4077363556" sldId="259"/>
            <ac:spMk id="2" creationId="{DA863447-2F39-4F0C-8319-693B4661AFC7}"/>
          </ac:spMkLst>
        </pc:spChg>
        <pc:spChg chg="mod">
          <ac:chgData name="Stephen Noble" userId="855c5f34dac31464" providerId="LiveId" clId="{1E9AB892-174B-4664-BF03-EBEC9B92FF0F}" dt="2022-01-11T15:26:00.515" v="445" actId="20577"/>
          <ac:spMkLst>
            <pc:docMk/>
            <pc:sldMk cId="4077363556" sldId="259"/>
            <ac:spMk id="3" creationId="{A1A4BBB4-7342-489B-9A92-6B2DEF61293C}"/>
          </ac:spMkLst>
        </pc:spChg>
        <pc:picChg chg="add mod">
          <ac:chgData name="Stephen Noble" userId="855c5f34dac31464" providerId="LiveId" clId="{1E9AB892-174B-4664-BF03-EBEC9B92FF0F}" dt="2022-01-11T15:27:58.125" v="494" actId="14100"/>
          <ac:picMkLst>
            <pc:docMk/>
            <pc:sldMk cId="4077363556" sldId="259"/>
            <ac:picMk id="4" creationId="{5AF21B05-99CD-4CB0-BB00-18A324ED6593}"/>
          </ac:picMkLst>
        </pc:picChg>
      </pc:sldChg>
      <pc:sldChg chg="new del">
        <pc:chgData name="Stephen Noble" userId="855c5f34dac31464" providerId="LiveId" clId="{1E9AB892-174B-4664-BF03-EBEC9B92FF0F}" dt="2022-01-11T15:29:47.875" v="532" actId="47"/>
        <pc:sldMkLst>
          <pc:docMk/>
          <pc:sldMk cId="1992078873" sldId="260"/>
        </pc:sldMkLst>
      </pc:sldChg>
      <pc:sldChg chg="addSp delSp modSp new mod ord setBg">
        <pc:chgData name="Stephen Noble" userId="855c5f34dac31464" providerId="LiveId" clId="{1E9AB892-174B-4664-BF03-EBEC9B92FF0F}" dt="2022-01-11T15:11:15.606" v="63"/>
        <pc:sldMkLst>
          <pc:docMk/>
          <pc:sldMk cId="1489931510" sldId="261"/>
        </pc:sldMkLst>
        <pc:spChg chg="mod ord">
          <ac:chgData name="Stephen Noble" userId="855c5f34dac31464" providerId="LiveId" clId="{1E9AB892-174B-4664-BF03-EBEC9B92FF0F}" dt="2022-01-11T15:11:09.085" v="61" actId="26606"/>
          <ac:spMkLst>
            <pc:docMk/>
            <pc:sldMk cId="1489931510" sldId="261"/>
            <ac:spMk id="2" creationId="{752A308C-2A39-482B-89FA-176FA2459807}"/>
          </ac:spMkLst>
        </pc:spChg>
        <pc:spChg chg="del">
          <ac:chgData name="Stephen Noble" userId="855c5f34dac31464" providerId="LiveId" clId="{1E9AB892-174B-4664-BF03-EBEC9B92FF0F}" dt="2022-01-11T15:10:46.070" v="55" actId="931"/>
          <ac:spMkLst>
            <pc:docMk/>
            <pc:sldMk cId="1489931510" sldId="261"/>
            <ac:spMk id="3" creationId="{C54DF1EF-C9C2-46BF-B8EE-E00708B7739C}"/>
          </ac:spMkLst>
        </pc:spChg>
        <pc:spChg chg="add del">
          <ac:chgData name="Stephen Noble" userId="855c5f34dac31464" providerId="LiveId" clId="{1E9AB892-174B-4664-BF03-EBEC9B92FF0F}" dt="2022-01-11T15:11:09.075" v="60" actId="26606"/>
          <ac:spMkLst>
            <pc:docMk/>
            <pc:sldMk cId="1489931510" sldId="261"/>
            <ac:spMk id="9" creationId="{F36B75E4-4925-41AC-8710-236A327C1DB3}"/>
          </ac:spMkLst>
        </pc:spChg>
        <pc:spChg chg="add del">
          <ac:chgData name="Stephen Noble" userId="855c5f34dac31464" providerId="LiveId" clId="{1E9AB892-174B-4664-BF03-EBEC9B92FF0F}" dt="2022-01-11T15:11:09.075" v="60" actId="26606"/>
          <ac:spMkLst>
            <pc:docMk/>
            <pc:sldMk cId="1489931510" sldId="261"/>
            <ac:spMk id="12" creationId="{F13C74B1-5B17-4795-BED0-7140497B445A}"/>
          </ac:spMkLst>
        </pc:spChg>
        <pc:spChg chg="add del">
          <ac:chgData name="Stephen Noble" userId="855c5f34dac31464" providerId="LiveId" clId="{1E9AB892-174B-4664-BF03-EBEC9B92FF0F}" dt="2022-01-11T15:11:09.075" v="60" actId="26606"/>
          <ac:spMkLst>
            <pc:docMk/>
            <pc:sldMk cId="1489931510" sldId="261"/>
            <ac:spMk id="14" creationId="{D4974D33-8DC5-464E-8C6D-BE58F0669C17}"/>
          </ac:spMkLst>
        </pc:spChg>
        <pc:spChg chg="add">
          <ac:chgData name="Stephen Noble" userId="855c5f34dac31464" providerId="LiveId" clId="{1E9AB892-174B-4664-BF03-EBEC9B92FF0F}" dt="2022-01-11T15:11:09.085" v="61" actId="26606"/>
          <ac:spMkLst>
            <pc:docMk/>
            <pc:sldMk cId="1489931510" sldId="261"/>
            <ac:spMk id="16" creationId="{E862BE82-D00D-42C1-BF16-93AA37870C32}"/>
          </ac:spMkLst>
        </pc:spChg>
        <pc:spChg chg="add">
          <ac:chgData name="Stephen Noble" userId="855c5f34dac31464" providerId="LiveId" clId="{1E9AB892-174B-4664-BF03-EBEC9B92FF0F}" dt="2022-01-11T15:11:09.085" v="61" actId="26606"/>
          <ac:spMkLst>
            <pc:docMk/>
            <pc:sldMk cId="1489931510" sldId="261"/>
            <ac:spMk id="17" creationId="{F6D92C2D-1D3D-4974-918C-06579FB354A9}"/>
          </ac:spMkLst>
        </pc:spChg>
        <pc:spChg chg="add">
          <ac:chgData name="Stephen Noble" userId="855c5f34dac31464" providerId="LiveId" clId="{1E9AB892-174B-4664-BF03-EBEC9B92FF0F}" dt="2022-01-11T15:11:09.085" v="61" actId="26606"/>
          <ac:spMkLst>
            <pc:docMk/>
            <pc:sldMk cId="1489931510" sldId="261"/>
            <ac:spMk id="18" creationId="{F3BFC8FC-194B-4B26-8B23-48F97F554369}"/>
          </ac:spMkLst>
        </pc:spChg>
        <pc:picChg chg="add mod">
          <ac:chgData name="Stephen Noble" userId="855c5f34dac31464" providerId="LiveId" clId="{1E9AB892-174B-4664-BF03-EBEC9B92FF0F}" dt="2022-01-11T15:11:09.085" v="61" actId="26606"/>
          <ac:picMkLst>
            <pc:docMk/>
            <pc:sldMk cId="1489931510" sldId="261"/>
            <ac:picMk id="5" creationId="{EB201AC5-E8BF-4278-A70A-A0A164A0C5DF}"/>
          </ac:picMkLst>
        </pc:picChg>
      </pc:sldChg>
      <pc:sldChg chg="addSp delSp modSp add mod setBg delDesignElem">
        <pc:chgData name="Stephen Noble" userId="855c5f34dac31464" providerId="LiveId" clId="{1E9AB892-174B-4664-BF03-EBEC9B92FF0F}" dt="2022-01-11T15:15:35.865" v="156" actId="14100"/>
        <pc:sldMkLst>
          <pc:docMk/>
          <pc:sldMk cId="734683154" sldId="262"/>
        </pc:sldMkLst>
        <pc:spChg chg="add mod">
          <ac:chgData name="Stephen Noble" userId="855c5f34dac31464" providerId="LiveId" clId="{1E9AB892-174B-4664-BF03-EBEC9B92FF0F}" dt="2022-01-11T15:15:35.865" v="156" actId="14100"/>
          <ac:spMkLst>
            <pc:docMk/>
            <pc:sldMk cId="734683154" sldId="262"/>
            <ac:spMk id="3" creationId="{0E1E6306-1468-4223-B7AE-7DF41CA25405}"/>
          </ac:spMkLst>
        </pc:spChg>
        <pc:spChg chg="del">
          <ac:chgData name="Stephen Noble" userId="855c5f34dac31464" providerId="LiveId" clId="{1E9AB892-174B-4664-BF03-EBEC9B92FF0F}" dt="2022-01-11T15:15:08.055" v="112"/>
          <ac:spMkLst>
            <pc:docMk/>
            <pc:sldMk cId="734683154" sldId="262"/>
            <ac:spMk id="12" creationId="{E862BE82-D00D-42C1-BF16-93AA37870C32}"/>
          </ac:spMkLst>
        </pc:spChg>
        <pc:spChg chg="del">
          <ac:chgData name="Stephen Noble" userId="855c5f34dac31464" providerId="LiveId" clId="{1E9AB892-174B-4664-BF03-EBEC9B92FF0F}" dt="2022-01-11T15:15:08.055" v="112"/>
          <ac:spMkLst>
            <pc:docMk/>
            <pc:sldMk cId="734683154" sldId="262"/>
            <ac:spMk id="14" creationId="{F6D92C2D-1D3D-4974-918C-06579FB354A9}"/>
          </ac:spMkLst>
        </pc:spChg>
      </pc:sldChg>
      <pc:sldChg chg="delSp add setBg delDesignElem">
        <pc:chgData name="Stephen Noble" userId="855c5f34dac31464" providerId="LiveId" clId="{1E9AB892-174B-4664-BF03-EBEC9B92FF0F}" dt="2022-01-11T15:17:48.056" v="298"/>
        <pc:sldMkLst>
          <pc:docMk/>
          <pc:sldMk cId="3098713332" sldId="263"/>
        </pc:sldMkLst>
        <pc:spChg chg="del">
          <ac:chgData name="Stephen Noble" userId="855c5f34dac31464" providerId="LiveId" clId="{1E9AB892-174B-4664-BF03-EBEC9B92FF0F}" dt="2022-01-11T15:17:48.056" v="298"/>
          <ac:spMkLst>
            <pc:docMk/>
            <pc:sldMk cId="3098713332" sldId="263"/>
            <ac:spMk id="16" creationId="{E862BE82-D00D-42C1-BF16-93AA37870C32}"/>
          </ac:spMkLst>
        </pc:spChg>
        <pc:spChg chg="del">
          <ac:chgData name="Stephen Noble" userId="855c5f34dac31464" providerId="LiveId" clId="{1E9AB892-174B-4664-BF03-EBEC9B92FF0F}" dt="2022-01-11T15:17:48.056" v="298"/>
          <ac:spMkLst>
            <pc:docMk/>
            <pc:sldMk cId="3098713332" sldId="263"/>
            <ac:spMk id="17" creationId="{F6D92C2D-1D3D-4974-918C-06579FB354A9}"/>
          </ac:spMkLst>
        </pc:spChg>
      </pc:sldChg>
      <pc:sldChg chg="add del">
        <pc:chgData name="Stephen Noble" userId="855c5f34dac31464" providerId="LiveId" clId="{1E9AB892-174B-4664-BF03-EBEC9B92FF0F}" dt="2022-01-11T15:29:45.225" v="530" actId="47"/>
        <pc:sldMkLst>
          <pc:docMk/>
          <pc:sldMk cId="624130901" sldId="264"/>
        </pc:sldMkLst>
      </pc:sldChg>
      <pc:sldChg chg="add del">
        <pc:chgData name="Stephen Noble" userId="855c5f34dac31464" providerId="LiveId" clId="{1E9AB892-174B-4664-BF03-EBEC9B92FF0F}" dt="2022-01-11T15:29:45.715" v="531" actId="47"/>
        <pc:sldMkLst>
          <pc:docMk/>
          <pc:sldMk cId="1182254452" sldId="265"/>
        </pc:sldMkLst>
      </pc:sldChg>
      <pc:sldChg chg="add del">
        <pc:chgData name="Stephen Noble" userId="855c5f34dac31464" providerId="LiveId" clId="{1E9AB892-174B-4664-BF03-EBEC9B92FF0F}" dt="2022-01-11T15:29:43.275" v="526" actId="47"/>
        <pc:sldMkLst>
          <pc:docMk/>
          <pc:sldMk cId="1877912558" sldId="266"/>
        </pc:sldMkLst>
      </pc:sldChg>
      <pc:sldChg chg="add del">
        <pc:chgData name="Stephen Noble" userId="855c5f34dac31464" providerId="LiveId" clId="{1E9AB892-174B-4664-BF03-EBEC9B92FF0F}" dt="2022-01-11T15:29:43.815" v="527" actId="47"/>
        <pc:sldMkLst>
          <pc:docMk/>
          <pc:sldMk cId="2599210043" sldId="267"/>
        </pc:sldMkLst>
      </pc:sldChg>
      <pc:sldChg chg="add del">
        <pc:chgData name="Stephen Noble" userId="855c5f34dac31464" providerId="LiveId" clId="{1E9AB892-174B-4664-BF03-EBEC9B92FF0F}" dt="2022-01-11T15:29:44.285" v="528" actId="47"/>
        <pc:sldMkLst>
          <pc:docMk/>
          <pc:sldMk cId="3854574059" sldId="268"/>
        </pc:sldMkLst>
      </pc:sldChg>
      <pc:sldChg chg="add del">
        <pc:chgData name="Stephen Noble" userId="855c5f34dac31464" providerId="LiveId" clId="{1E9AB892-174B-4664-BF03-EBEC9B92FF0F}" dt="2022-01-11T15:29:44.770" v="529" actId="47"/>
        <pc:sldMkLst>
          <pc:docMk/>
          <pc:sldMk cId="1345863465" sldId="269"/>
        </pc:sldMkLst>
      </pc:sldChg>
      <pc:sldChg chg="addSp delSp modSp add mod setBg">
        <pc:chgData name="Stephen Noble" userId="855c5f34dac31464" providerId="LiveId" clId="{1E9AB892-174B-4664-BF03-EBEC9B92FF0F}" dt="2022-01-11T15:30:17.412" v="540"/>
        <pc:sldMkLst>
          <pc:docMk/>
          <pc:sldMk cId="1102453870" sldId="270"/>
        </pc:sldMkLst>
        <pc:spChg chg="del">
          <ac:chgData name="Stephen Noble" userId="855c5f34dac31464" providerId="LiveId" clId="{1E9AB892-174B-4664-BF03-EBEC9B92FF0F}" dt="2022-01-11T15:23:34.567" v="393" actId="478"/>
          <ac:spMkLst>
            <pc:docMk/>
            <pc:sldMk cId="1102453870" sldId="270"/>
            <ac:spMk id="2" creationId="{DA863447-2F39-4F0C-8319-693B4661AFC7}"/>
          </ac:spMkLst>
        </pc:spChg>
        <pc:spChg chg="mod">
          <ac:chgData name="Stephen Noble" userId="855c5f34dac31464" providerId="LiveId" clId="{1E9AB892-174B-4664-BF03-EBEC9B92FF0F}" dt="2022-01-11T15:28:23.607" v="500" actId="27636"/>
          <ac:spMkLst>
            <pc:docMk/>
            <pc:sldMk cId="1102453870" sldId="270"/>
            <ac:spMk id="3" creationId="{A1A4BBB4-7342-489B-9A92-6B2DEF61293C}"/>
          </ac:spMkLst>
        </pc:spChg>
        <pc:spChg chg="add del mod">
          <ac:chgData name="Stephen Noble" userId="855c5f34dac31464" providerId="LiveId" clId="{1E9AB892-174B-4664-BF03-EBEC9B92FF0F}" dt="2022-01-11T15:23:36.685" v="394" actId="478"/>
          <ac:spMkLst>
            <pc:docMk/>
            <pc:sldMk cId="1102453870" sldId="270"/>
            <ac:spMk id="5" creationId="{DBE816B3-4534-46FA-A484-2AEDBBA5FC1A}"/>
          </ac:spMkLst>
        </pc:spChg>
        <pc:picChg chg="add mod">
          <ac:chgData name="Stephen Noble" userId="855c5f34dac31464" providerId="LiveId" clId="{1E9AB892-174B-4664-BF03-EBEC9B92FF0F}" dt="2022-01-11T15:28:04.635" v="495"/>
          <ac:picMkLst>
            <pc:docMk/>
            <pc:sldMk cId="1102453870" sldId="270"/>
            <ac:picMk id="6" creationId="{C445A03D-32EC-4F14-A352-C57A10D083E5}"/>
          </ac:picMkLst>
        </pc:picChg>
      </pc:sldChg>
      <pc:sldChg chg="add del">
        <pc:chgData name="Stephen Noble" userId="855c5f34dac31464" providerId="LiveId" clId="{1E9AB892-174B-4664-BF03-EBEC9B92FF0F}" dt="2022-01-11T15:29:41.955" v="523" actId="47"/>
        <pc:sldMkLst>
          <pc:docMk/>
          <pc:sldMk cId="610524488" sldId="271"/>
        </pc:sldMkLst>
      </pc:sldChg>
      <pc:sldChg chg="add del">
        <pc:chgData name="Stephen Noble" userId="855c5f34dac31464" providerId="LiveId" clId="{1E9AB892-174B-4664-BF03-EBEC9B92FF0F}" dt="2022-01-11T15:29:42.366" v="524" actId="47"/>
        <pc:sldMkLst>
          <pc:docMk/>
          <pc:sldMk cId="3396643274" sldId="272"/>
        </pc:sldMkLst>
      </pc:sldChg>
      <pc:sldChg chg="add del">
        <pc:chgData name="Stephen Noble" userId="855c5f34dac31464" providerId="LiveId" clId="{1E9AB892-174B-4664-BF03-EBEC9B92FF0F}" dt="2022-01-11T15:29:42.859" v="525" actId="47"/>
        <pc:sldMkLst>
          <pc:docMk/>
          <pc:sldMk cId="2427935512" sldId="273"/>
        </pc:sldMkLst>
      </pc:sldChg>
      <pc:sldChg chg="add del">
        <pc:chgData name="Stephen Noble" userId="855c5f34dac31464" providerId="LiveId" clId="{1E9AB892-174B-4664-BF03-EBEC9B92FF0F}" dt="2022-01-11T15:29:41.535" v="522" actId="47"/>
        <pc:sldMkLst>
          <pc:docMk/>
          <pc:sldMk cId="4056958931" sldId="274"/>
        </pc:sldMkLst>
      </pc:sldChg>
      <pc:sldChg chg="addSp delSp modSp add mod setBg">
        <pc:chgData name="Stephen Noble" userId="855c5f34dac31464" providerId="LiveId" clId="{1E9AB892-174B-4664-BF03-EBEC9B92FF0F}" dt="2022-01-11T15:31:27.805" v="552" actId="478"/>
        <pc:sldMkLst>
          <pc:docMk/>
          <pc:sldMk cId="3632004310" sldId="275"/>
        </pc:sldMkLst>
        <pc:spChg chg="mod">
          <ac:chgData name="Stephen Noble" userId="855c5f34dac31464" providerId="LiveId" clId="{1E9AB892-174B-4664-BF03-EBEC9B92FF0F}" dt="2022-01-11T15:31:22.055" v="551" actId="20577"/>
          <ac:spMkLst>
            <pc:docMk/>
            <pc:sldMk cId="3632004310" sldId="275"/>
            <ac:spMk id="3" creationId="{A1A4BBB4-7342-489B-9A92-6B2DEF61293C}"/>
          </ac:spMkLst>
        </pc:spChg>
        <pc:picChg chg="add del mod">
          <ac:chgData name="Stephen Noble" userId="855c5f34dac31464" providerId="LiveId" clId="{1E9AB892-174B-4664-BF03-EBEC9B92FF0F}" dt="2022-01-11T15:31:27.805" v="552" actId="478"/>
          <ac:picMkLst>
            <pc:docMk/>
            <pc:sldMk cId="3632004310" sldId="275"/>
            <ac:picMk id="4" creationId="{1CE048D5-76C2-4F74-A242-03D593874D75}"/>
          </ac:picMkLst>
        </pc:picChg>
      </pc:sldChg>
      <pc:sldChg chg="addSp modSp add mod setBg">
        <pc:chgData name="Stephen Noble" userId="855c5f34dac31464" providerId="LiveId" clId="{1E9AB892-174B-4664-BF03-EBEC9B92FF0F}" dt="2022-01-11T15:30:23.923" v="542"/>
        <pc:sldMkLst>
          <pc:docMk/>
          <pc:sldMk cId="1047819890" sldId="276"/>
        </pc:sldMkLst>
        <pc:spChg chg="mod">
          <ac:chgData name="Stephen Noble" userId="855c5f34dac31464" providerId="LiveId" clId="{1E9AB892-174B-4664-BF03-EBEC9B92FF0F}" dt="2022-01-11T15:28:53.135" v="508" actId="27636"/>
          <ac:spMkLst>
            <pc:docMk/>
            <pc:sldMk cId="1047819890" sldId="276"/>
            <ac:spMk id="3" creationId="{A1A4BBB4-7342-489B-9A92-6B2DEF61293C}"/>
          </ac:spMkLst>
        </pc:spChg>
        <pc:picChg chg="add mod">
          <ac:chgData name="Stephen Noble" userId="855c5f34dac31464" providerId="LiveId" clId="{1E9AB892-174B-4664-BF03-EBEC9B92FF0F}" dt="2022-01-11T15:28:08.345" v="497"/>
          <ac:picMkLst>
            <pc:docMk/>
            <pc:sldMk cId="1047819890" sldId="276"/>
            <ac:picMk id="4" creationId="{6B8E417B-1435-4CCD-B3B9-45A39BEC25A1}"/>
          </ac:picMkLst>
        </pc:picChg>
      </pc:sldChg>
      <pc:sldChg chg="addSp delSp modSp add mod setBg">
        <pc:chgData name="Stephen Noble" userId="855c5f34dac31464" providerId="LiveId" clId="{1E9AB892-174B-4664-BF03-EBEC9B92FF0F}" dt="2022-01-11T15:31:51.358" v="555" actId="20577"/>
        <pc:sldMkLst>
          <pc:docMk/>
          <pc:sldMk cId="3959194294" sldId="277"/>
        </pc:sldMkLst>
        <pc:spChg chg="mod">
          <ac:chgData name="Stephen Noble" userId="855c5f34dac31464" providerId="LiveId" clId="{1E9AB892-174B-4664-BF03-EBEC9B92FF0F}" dt="2022-01-11T15:31:51.358" v="555" actId="20577"/>
          <ac:spMkLst>
            <pc:docMk/>
            <pc:sldMk cId="3959194294" sldId="277"/>
            <ac:spMk id="3" creationId="{A1A4BBB4-7342-489B-9A92-6B2DEF61293C}"/>
          </ac:spMkLst>
        </pc:spChg>
        <pc:spChg chg="add del">
          <ac:chgData name="Stephen Noble" userId="855c5f34dac31464" providerId="LiveId" clId="{1E9AB892-174B-4664-BF03-EBEC9B92FF0F}" dt="2022-01-11T15:29:14.987" v="511" actId="22"/>
          <ac:spMkLst>
            <pc:docMk/>
            <pc:sldMk cId="3959194294" sldId="277"/>
            <ac:spMk id="5" creationId="{31C43980-61C7-44F4-AE82-93CC7300857C}"/>
          </ac:spMkLst>
        </pc:spChg>
        <pc:picChg chg="add del mod">
          <ac:chgData name="Stephen Noble" userId="855c5f34dac31464" providerId="LiveId" clId="{1E9AB892-174B-4664-BF03-EBEC9B92FF0F}" dt="2022-01-11T15:31:47.725" v="554" actId="478"/>
          <ac:picMkLst>
            <pc:docMk/>
            <pc:sldMk cId="3959194294" sldId="277"/>
            <ac:picMk id="4" creationId="{483D1EF2-E524-4CD5-93E5-48E15EC38D6C}"/>
          </ac:picMkLst>
        </pc:picChg>
      </pc:sldChg>
      <pc:sldChg chg="add del">
        <pc:chgData name="Stephen Noble" userId="855c5f34dac31464" providerId="LiveId" clId="{1E9AB892-174B-4664-BF03-EBEC9B92FF0F}" dt="2022-01-11T15:29:41.097" v="521" actId="47"/>
        <pc:sldMkLst>
          <pc:docMk/>
          <pc:sldMk cId="2352642273" sldId="278"/>
        </pc:sldMkLst>
      </pc:sldChg>
      <pc:sldChg chg="modSp add mod setBg">
        <pc:chgData name="Stephen Noble" userId="855c5f34dac31464" providerId="LiveId" clId="{1E9AB892-174B-4664-BF03-EBEC9B92FF0F}" dt="2022-01-11T15:30:32.059" v="545" actId="1076"/>
        <pc:sldMkLst>
          <pc:docMk/>
          <pc:sldMk cId="967571495" sldId="279"/>
        </pc:sldMkLst>
        <pc:spChg chg="mod">
          <ac:chgData name="Stephen Noble" userId="855c5f34dac31464" providerId="LiveId" clId="{1E9AB892-174B-4664-BF03-EBEC9B92FF0F}" dt="2022-01-11T15:29:30.374" v="515" actId="27636"/>
          <ac:spMkLst>
            <pc:docMk/>
            <pc:sldMk cId="967571495" sldId="279"/>
            <ac:spMk id="3" creationId="{A1A4BBB4-7342-489B-9A92-6B2DEF61293C}"/>
          </ac:spMkLst>
        </pc:spChg>
        <pc:picChg chg="mod">
          <ac:chgData name="Stephen Noble" userId="855c5f34dac31464" providerId="LiveId" clId="{1E9AB892-174B-4664-BF03-EBEC9B92FF0F}" dt="2022-01-11T15:30:32.059" v="545" actId="1076"/>
          <ac:picMkLst>
            <pc:docMk/>
            <pc:sldMk cId="967571495" sldId="279"/>
            <ac:picMk id="4" creationId="{483D1EF2-E524-4CD5-93E5-48E15EC38D6C}"/>
          </ac:picMkLst>
        </pc:picChg>
      </pc:sldChg>
      <pc:sldChg chg="delSp modSp new mod setBg">
        <pc:chgData name="Stephen Noble" userId="855c5f34dac31464" providerId="LiveId" clId="{1E9AB892-174B-4664-BF03-EBEC9B92FF0F}" dt="2022-01-11T15:47:18.782" v="837" actId="20577"/>
        <pc:sldMkLst>
          <pc:docMk/>
          <pc:sldMk cId="2477693107" sldId="280"/>
        </pc:sldMkLst>
        <pc:spChg chg="del">
          <ac:chgData name="Stephen Noble" userId="855c5f34dac31464" providerId="LiveId" clId="{1E9AB892-174B-4664-BF03-EBEC9B92FF0F}" dt="2022-01-11T15:32:31.755" v="561" actId="478"/>
          <ac:spMkLst>
            <pc:docMk/>
            <pc:sldMk cId="2477693107" sldId="280"/>
            <ac:spMk id="2" creationId="{FDC7BDF7-3850-4287-A51F-DE86545FD0D2}"/>
          </ac:spMkLst>
        </pc:spChg>
        <pc:spChg chg="mod">
          <ac:chgData name="Stephen Noble" userId="855c5f34dac31464" providerId="LiveId" clId="{1E9AB892-174B-4664-BF03-EBEC9B92FF0F}" dt="2022-01-11T15:47:18.782" v="837" actId="20577"/>
          <ac:spMkLst>
            <pc:docMk/>
            <pc:sldMk cId="2477693107" sldId="280"/>
            <ac:spMk id="3" creationId="{9CF5B197-EAD4-4CD8-A900-3A182AAD03D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41C2C-1589-43E0-86ED-418BA645EE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8488313-B2E8-4B81-83B2-AC21B1E5B4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743253-4A2E-49A9-94E0-217E1337C593}"/>
              </a:ext>
            </a:extLst>
          </p:cNvPr>
          <p:cNvSpPr>
            <a:spLocks noGrp="1"/>
          </p:cNvSpPr>
          <p:nvPr>
            <p:ph type="dt" sz="half" idx="10"/>
          </p:nvPr>
        </p:nvSpPr>
        <p:spPr/>
        <p:txBody>
          <a:bodyPr/>
          <a:lstStyle/>
          <a:p>
            <a:fld id="{F270C452-294D-41CC-8750-D47D6C331C37}" type="datetimeFigureOut">
              <a:rPr lang="en-GB" smtClean="0"/>
              <a:t>11/01/2022</a:t>
            </a:fld>
            <a:endParaRPr lang="en-GB"/>
          </a:p>
        </p:txBody>
      </p:sp>
      <p:sp>
        <p:nvSpPr>
          <p:cNvPr id="5" name="Footer Placeholder 4">
            <a:extLst>
              <a:ext uri="{FF2B5EF4-FFF2-40B4-BE49-F238E27FC236}">
                <a16:creationId xmlns:a16="http://schemas.microsoft.com/office/drawing/2014/main" id="{E15D5409-8416-408D-9ED5-2D404C7D49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394662-A73B-4E2F-A032-4F0532EEC706}"/>
              </a:ext>
            </a:extLst>
          </p:cNvPr>
          <p:cNvSpPr>
            <a:spLocks noGrp="1"/>
          </p:cNvSpPr>
          <p:nvPr>
            <p:ph type="sldNum" sz="quarter" idx="12"/>
          </p:nvPr>
        </p:nvSpPr>
        <p:spPr/>
        <p:txBody>
          <a:bodyPr/>
          <a:lstStyle/>
          <a:p>
            <a:fld id="{1D7217D9-E942-4E91-B807-9BA56E4AE98A}" type="slidenum">
              <a:rPr lang="en-GB" smtClean="0"/>
              <a:t>‹#›</a:t>
            </a:fld>
            <a:endParaRPr lang="en-GB"/>
          </a:p>
        </p:txBody>
      </p:sp>
    </p:spTree>
    <p:extLst>
      <p:ext uri="{BB962C8B-B14F-4D97-AF65-F5344CB8AC3E}">
        <p14:creationId xmlns:p14="http://schemas.microsoft.com/office/powerpoint/2010/main" val="1591403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2BF57-5021-46B2-B66B-DED35FA1ADE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E69887C-FAE0-4978-9D9F-D011BDA7F8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798D49-E96F-4ED1-9355-683F1C989F87}"/>
              </a:ext>
            </a:extLst>
          </p:cNvPr>
          <p:cNvSpPr>
            <a:spLocks noGrp="1"/>
          </p:cNvSpPr>
          <p:nvPr>
            <p:ph type="dt" sz="half" idx="10"/>
          </p:nvPr>
        </p:nvSpPr>
        <p:spPr/>
        <p:txBody>
          <a:bodyPr/>
          <a:lstStyle/>
          <a:p>
            <a:fld id="{F270C452-294D-41CC-8750-D47D6C331C37}" type="datetimeFigureOut">
              <a:rPr lang="en-GB" smtClean="0"/>
              <a:t>11/01/2022</a:t>
            </a:fld>
            <a:endParaRPr lang="en-GB"/>
          </a:p>
        </p:txBody>
      </p:sp>
      <p:sp>
        <p:nvSpPr>
          <p:cNvPr id="5" name="Footer Placeholder 4">
            <a:extLst>
              <a:ext uri="{FF2B5EF4-FFF2-40B4-BE49-F238E27FC236}">
                <a16:creationId xmlns:a16="http://schemas.microsoft.com/office/drawing/2014/main" id="{043C993E-1018-4C49-9ADD-A5B8D48E05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7DE234-E342-47AE-9A18-22F4D9624470}"/>
              </a:ext>
            </a:extLst>
          </p:cNvPr>
          <p:cNvSpPr>
            <a:spLocks noGrp="1"/>
          </p:cNvSpPr>
          <p:nvPr>
            <p:ph type="sldNum" sz="quarter" idx="12"/>
          </p:nvPr>
        </p:nvSpPr>
        <p:spPr/>
        <p:txBody>
          <a:bodyPr/>
          <a:lstStyle/>
          <a:p>
            <a:fld id="{1D7217D9-E942-4E91-B807-9BA56E4AE98A}" type="slidenum">
              <a:rPr lang="en-GB" smtClean="0"/>
              <a:t>‹#›</a:t>
            </a:fld>
            <a:endParaRPr lang="en-GB"/>
          </a:p>
        </p:txBody>
      </p:sp>
    </p:spTree>
    <p:extLst>
      <p:ext uri="{BB962C8B-B14F-4D97-AF65-F5344CB8AC3E}">
        <p14:creationId xmlns:p14="http://schemas.microsoft.com/office/powerpoint/2010/main" val="3566448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B6A574-4E77-467D-8A87-A44809902F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60F415F-6FDB-4DA2-956B-B74DDB1C5E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A033D0-B044-4BCA-A232-DC3BB650393D}"/>
              </a:ext>
            </a:extLst>
          </p:cNvPr>
          <p:cNvSpPr>
            <a:spLocks noGrp="1"/>
          </p:cNvSpPr>
          <p:nvPr>
            <p:ph type="dt" sz="half" idx="10"/>
          </p:nvPr>
        </p:nvSpPr>
        <p:spPr/>
        <p:txBody>
          <a:bodyPr/>
          <a:lstStyle/>
          <a:p>
            <a:fld id="{F270C452-294D-41CC-8750-D47D6C331C37}" type="datetimeFigureOut">
              <a:rPr lang="en-GB" smtClean="0"/>
              <a:t>11/01/2022</a:t>
            </a:fld>
            <a:endParaRPr lang="en-GB"/>
          </a:p>
        </p:txBody>
      </p:sp>
      <p:sp>
        <p:nvSpPr>
          <p:cNvPr id="5" name="Footer Placeholder 4">
            <a:extLst>
              <a:ext uri="{FF2B5EF4-FFF2-40B4-BE49-F238E27FC236}">
                <a16:creationId xmlns:a16="http://schemas.microsoft.com/office/drawing/2014/main" id="{FAA829A7-30A1-4050-91E8-34B1C2BBF5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4A1B41-6B01-4586-8D71-BD9C704B4E41}"/>
              </a:ext>
            </a:extLst>
          </p:cNvPr>
          <p:cNvSpPr>
            <a:spLocks noGrp="1"/>
          </p:cNvSpPr>
          <p:nvPr>
            <p:ph type="sldNum" sz="quarter" idx="12"/>
          </p:nvPr>
        </p:nvSpPr>
        <p:spPr/>
        <p:txBody>
          <a:bodyPr/>
          <a:lstStyle/>
          <a:p>
            <a:fld id="{1D7217D9-E942-4E91-B807-9BA56E4AE98A}" type="slidenum">
              <a:rPr lang="en-GB" smtClean="0"/>
              <a:t>‹#›</a:t>
            </a:fld>
            <a:endParaRPr lang="en-GB"/>
          </a:p>
        </p:txBody>
      </p:sp>
    </p:spTree>
    <p:extLst>
      <p:ext uri="{BB962C8B-B14F-4D97-AF65-F5344CB8AC3E}">
        <p14:creationId xmlns:p14="http://schemas.microsoft.com/office/powerpoint/2010/main" val="114310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5CC73-8563-44F4-ADF7-82BB0A4BFE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BE7C20-07F8-47E6-9B02-14AB0D5C7A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DC4C2F-702E-45B2-AFAE-775ABF01B93C}"/>
              </a:ext>
            </a:extLst>
          </p:cNvPr>
          <p:cNvSpPr>
            <a:spLocks noGrp="1"/>
          </p:cNvSpPr>
          <p:nvPr>
            <p:ph type="dt" sz="half" idx="10"/>
          </p:nvPr>
        </p:nvSpPr>
        <p:spPr/>
        <p:txBody>
          <a:bodyPr/>
          <a:lstStyle/>
          <a:p>
            <a:fld id="{F270C452-294D-41CC-8750-D47D6C331C37}" type="datetimeFigureOut">
              <a:rPr lang="en-GB" smtClean="0"/>
              <a:t>11/01/2022</a:t>
            </a:fld>
            <a:endParaRPr lang="en-GB"/>
          </a:p>
        </p:txBody>
      </p:sp>
      <p:sp>
        <p:nvSpPr>
          <p:cNvPr id="5" name="Footer Placeholder 4">
            <a:extLst>
              <a:ext uri="{FF2B5EF4-FFF2-40B4-BE49-F238E27FC236}">
                <a16:creationId xmlns:a16="http://schemas.microsoft.com/office/drawing/2014/main" id="{DB53AAC8-4FEB-4024-97F9-C160970967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8081AC-3A11-435C-BAE5-CAF3B541C4F3}"/>
              </a:ext>
            </a:extLst>
          </p:cNvPr>
          <p:cNvSpPr>
            <a:spLocks noGrp="1"/>
          </p:cNvSpPr>
          <p:nvPr>
            <p:ph type="sldNum" sz="quarter" idx="12"/>
          </p:nvPr>
        </p:nvSpPr>
        <p:spPr/>
        <p:txBody>
          <a:bodyPr/>
          <a:lstStyle/>
          <a:p>
            <a:fld id="{1D7217D9-E942-4E91-B807-9BA56E4AE98A}" type="slidenum">
              <a:rPr lang="en-GB" smtClean="0"/>
              <a:t>‹#›</a:t>
            </a:fld>
            <a:endParaRPr lang="en-GB"/>
          </a:p>
        </p:txBody>
      </p:sp>
    </p:spTree>
    <p:extLst>
      <p:ext uri="{BB962C8B-B14F-4D97-AF65-F5344CB8AC3E}">
        <p14:creationId xmlns:p14="http://schemas.microsoft.com/office/powerpoint/2010/main" val="3507599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668C5-68D9-4DE4-9815-AFFC3EE4B0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CECE094-8DD2-404E-8559-D6A95747BB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3E8851-7D0C-4C7D-AA23-2961213B5112}"/>
              </a:ext>
            </a:extLst>
          </p:cNvPr>
          <p:cNvSpPr>
            <a:spLocks noGrp="1"/>
          </p:cNvSpPr>
          <p:nvPr>
            <p:ph type="dt" sz="half" idx="10"/>
          </p:nvPr>
        </p:nvSpPr>
        <p:spPr/>
        <p:txBody>
          <a:bodyPr/>
          <a:lstStyle/>
          <a:p>
            <a:fld id="{F270C452-294D-41CC-8750-D47D6C331C37}" type="datetimeFigureOut">
              <a:rPr lang="en-GB" smtClean="0"/>
              <a:t>11/01/2022</a:t>
            </a:fld>
            <a:endParaRPr lang="en-GB"/>
          </a:p>
        </p:txBody>
      </p:sp>
      <p:sp>
        <p:nvSpPr>
          <p:cNvPr id="5" name="Footer Placeholder 4">
            <a:extLst>
              <a:ext uri="{FF2B5EF4-FFF2-40B4-BE49-F238E27FC236}">
                <a16:creationId xmlns:a16="http://schemas.microsoft.com/office/drawing/2014/main" id="{3EE6242C-B331-4126-B215-8DAEE1C770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BF1BDD-305B-4DE6-B0FC-6346A178AEAF}"/>
              </a:ext>
            </a:extLst>
          </p:cNvPr>
          <p:cNvSpPr>
            <a:spLocks noGrp="1"/>
          </p:cNvSpPr>
          <p:nvPr>
            <p:ph type="sldNum" sz="quarter" idx="12"/>
          </p:nvPr>
        </p:nvSpPr>
        <p:spPr/>
        <p:txBody>
          <a:bodyPr/>
          <a:lstStyle/>
          <a:p>
            <a:fld id="{1D7217D9-E942-4E91-B807-9BA56E4AE98A}" type="slidenum">
              <a:rPr lang="en-GB" smtClean="0"/>
              <a:t>‹#›</a:t>
            </a:fld>
            <a:endParaRPr lang="en-GB"/>
          </a:p>
        </p:txBody>
      </p:sp>
    </p:spTree>
    <p:extLst>
      <p:ext uri="{BB962C8B-B14F-4D97-AF65-F5344CB8AC3E}">
        <p14:creationId xmlns:p14="http://schemas.microsoft.com/office/powerpoint/2010/main" val="2586015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D7AB6-C69C-4F3A-B94B-E214C839A5E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FDE8FC4-CC68-4119-91D5-7BE35283F7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AB8C65-62E2-48A2-86F9-6DE5AC8926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F425F0A-4C4C-4AB7-9AC1-C33024169DD3}"/>
              </a:ext>
            </a:extLst>
          </p:cNvPr>
          <p:cNvSpPr>
            <a:spLocks noGrp="1"/>
          </p:cNvSpPr>
          <p:nvPr>
            <p:ph type="dt" sz="half" idx="10"/>
          </p:nvPr>
        </p:nvSpPr>
        <p:spPr/>
        <p:txBody>
          <a:bodyPr/>
          <a:lstStyle/>
          <a:p>
            <a:fld id="{F270C452-294D-41CC-8750-D47D6C331C37}" type="datetimeFigureOut">
              <a:rPr lang="en-GB" smtClean="0"/>
              <a:t>11/01/2022</a:t>
            </a:fld>
            <a:endParaRPr lang="en-GB"/>
          </a:p>
        </p:txBody>
      </p:sp>
      <p:sp>
        <p:nvSpPr>
          <p:cNvPr id="6" name="Footer Placeholder 5">
            <a:extLst>
              <a:ext uri="{FF2B5EF4-FFF2-40B4-BE49-F238E27FC236}">
                <a16:creationId xmlns:a16="http://schemas.microsoft.com/office/drawing/2014/main" id="{15B5B5AC-7C36-4EF3-B0BA-CA467595A1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B343CC-6885-428F-BAEE-27D5583245A8}"/>
              </a:ext>
            </a:extLst>
          </p:cNvPr>
          <p:cNvSpPr>
            <a:spLocks noGrp="1"/>
          </p:cNvSpPr>
          <p:nvPr>
            <p:ph type="sldNum" sz="quarter" idx="12"/>
          </p:nvPr>
        </p:nvSpPr>
        <p:spPr/>
        <p:txBody>
          <a:bodyPr/>
          <a:lstStyle/>
          <a:p>
            <a:fld id="{1D7217D9-E942-4E91-B807-9BA56E4AE98A}" type="slidenum">
              <a:rPr lang="en-GB" smtClean="0"/>
              <a:t>‹#›</a:t>
            </a:fld>
            <a:endParaRPr lang="en-GB"/>
          </a:p>
        </p:txBody>
      </p:sp>
    </p:spTree>
    <p:extLst>
      <p:ext uri="{BB962C8B-B14F-4D97-AF65-F5344CB8AC3E}">
        <p14:creationId xmlns:p14="http://schemas.microsoft.com/office/powerpoint/2010/main" val="4046917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125C4-33F4-4D6A-BCF6-054BB6138F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0F3BD6-3D9C-4F05-B3B5-E26B8FEC63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8719A2-6654-4D8F-9C04-A52A1BD3A2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DB072AC-79C6-4D2D-8ACE-D117553F7A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C72312-8975-49EE-9708-8C3D7D37CC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C8D282D-9BE6-4F0E-AADD-0B0496045CA9}"/>
              </a:ext>
            </a:extLst>
          </p:cNvPr>
          <p:cNvSpPr>
            <a:spLocks noGrp="1"/>
          </p:cNvSpPr>
          <p:nvPr>
            <p:ph type="dt" sz="half" idx="10"/>
          </p:nvPr>
        </p:nvSpPr>
        <p:spPr/>
        <p:txBody>
          <a:bodyPr/>
          <a:lstStyle/>
          <a:p>
            <a:fld id="{F270C452-294D-41CC-8750-D47D6C331C37}" type="datetimeFigureOut">
              <a:rPr lang="en-GB" smtClean="0"/>
              <a:t>11/01/2022</a:t>
            </a:fld>
            <a:endParaRPr lang="en-GB"/>
          </a:p>
        </p:txBody>
      </p:sp>
      <p:sp>
        <p:nvSpPr>
          <p:cNvPr id="8" name="Footer Placeholder 7">
            <a:extLst>
              <a:ext uri="{FF2B5EF4-FFF2-40B4-BE49-F238E27FC236}">
                <a16:creationId xmlns:a16="http://schemas.microsoft.com/office/drawing/2014/main" id="{C9E513D1-0066-491F-9645-5A38026873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BDB81B9-47C4-473C-9845-004AF9BE7B9A}"/>
              </a:ext>
            </a:extLst>
          </p:cNvPr>
          <p:cNvSpPr>
            <a:spLocks noGrp="1"/>
          </p:cNvSpPr>
          <p:nvPr>
            <p:ph type="sldNum" sz="quarter" idx="12"/>
          </p:nvPr>
        </p:nvSpPr>
        <p:spPr/>
        <p:txBody>
          <a:bodyPr/>
          <a:lstStyle/>
          <a:p>
            <a:fld id="{1D7217D9-E942-4E91-B807-9BA56E4AE98A}" type="slidenum">
              <a:rPr lang="en-GB" smtClean="0"/>
              <a:t>‹#›</a:t>
            </a:fld>
            <a:endParaRPr lang="en-GB"/>
          </a:p>
        </p:txBody>
      </p:sp>
    </p:spTree>
    <p:extLst>
      <p:ext uri="{BB962C8B-B14F-4D97-AF65-F5344CB8AC3E}">
        <p14:creationId xmlns:p14="http://schemas.microsoft.com/office/powerpoint/2010/main" val="1927719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BFC09-A471-4F63-BA59-EA3EB454F0C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75BF9B8-A46A-44C0-82C9-DBFE32437FA3}"/>
              </a:ext>
            </a:extLst>
          </p:cNvPr>
          <p:cNvSpPr>
            <a:spLocks noGrp="1"/>
          </p:cNvSpPr>
          <p:nvPr>
            <p:ph type="dt" sz="half" idx="10"/>
          </p:nvPr>
        </p:nvSpPr>
        <p:spPr/>
        <p:txBody>
          <a:bodyPr/>
          <a:lstStyle/>
          <a:p>
            <a:fld id="{F270C452-294D-41CC-8750-D47D6C331C37}" type="datetimeFigureOut">
              <a:rPr lang="en-GB" smtClean="0"/>
              <a:t>11/01/2022</a:t>
            </a:fld>
            <a:endParaRPr lang="en-GB"/>
          </a:p>
        </p:txBody>
      </p:sp>
      <p:sp>
        <p:nvSpPr>
          <p:cNvPr id="4" name="Footer Placeholder 3">
            <a:extLst>
              <a:ext uri="{FF2B5EF4-FFF2-40B4-BE49-F238E27FC236}">
                <a16:creationId xmlns:a16="http://schemas.microsoft.com/office/drawing/2014/main" id="{DBDA21A4-4349-4271-9C74-2745293C847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75E606C-FF43-40A8-B883-8FD1656430AE}"/>
              </a:ext>
            </a:extLst>
          </p:cNvPr>
          <p:cNvSpPr>
            <a:spLocks noGrp="1"/>
          </p:cNvSpPr>
          <p:nvPr>
            <p:ph type="sldNum" sz="quarter" idx="12"/>
          </p:nvPr>
        </p:nvSpPr>
        <p:spPr/>
        <p:txBody>
          <a:bodyPr/>
          <a:lstStyle/>
          <a:p>
            <a:fld id="{1D7217D9-E942-4E91-B807-9BA56E4AE98A}" type="slidenum">
              <a:rPr lang="en-GB" smtClean="0"/>
              <a:t>‹#›</a:t>
            </a:fld>
            <a:endParaRPr lang="en-GB"/>
          </a:p>
        </p:txBody>
      </p:sp>
    </p:spTree>
    <p:extLst>
      <p:ext uri="{BB962C8B-B14F-4D97-AF65-F5344CB8AC3E}">
        <p14:creationId xmlns:p14="http://schemas.microsoft.com/office/powerpoint/2010/main" val="4096639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64567F-3004-4C1B-A419-0375B30CFEE8}"/>
              </a:ext>
            </a:extLst>
          </p:cNvPr>
          <p:cNvSpPr>
            <a:spLocks noGrp="1"/>
          </p:cNvSpPr>
          <p:nvPr>
            <p:ph type="dt" sz="half" idx="10"/>
          </p:nvPr>
        </p:nvSpPr>
        <p:spPr/>
        <p:txBody>
          <a:bodyPr/>
          <a:lstStyle/>
          <a:p>
            <a:fld id="{F270C452-294D-41CC-8750-D47D6C331C37}" type="datetimeFigureOut">
              <a:rPr lang="en-GB" smtClean="0"/>
              <a:t>11/01/2022</a:t>
            </a:fld>
            <a:endParaRPr lang="en-GB"/>
          </a:p>
        </p:txBody>
      </p:sp>
      <p:sp>
        <p:nvSpPr>
          <p:cNvPr id="3" name="Footer Placeholder 2">
            <a:extLst>
              <a:ext uri="{FF2B5EF4-FFF2-40B4-BE49-F238E27FC236}">
                <a16:creationId xmlns:a16="http://schemas.microsoft.com/office/drawing/2014/main" id="{16E4E889-5B7C-478C-9C91-5A34B276D9C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7C6090C-1A51-446D-B02F-16C91668F33D}"/>
              </a:ext>
            </a:extLst>
          </p:cNvPr>
          <p:cNvSpPr>
            <a:spLocks noGrp="1"/>
          </p:cNvSpPr>
          <p:nvPr>
            <p:ph type="sldNum" sz="quarter" idx="12"/>
          </p:nvPr>
        </p:nvSpPr>
        <p:spPr/>
        <p:txBody>
          <a:bodyPr/>
          <a:lstStyle/>
          <a:p>
            <a:fld id="{1D7217D9-E942-4E91-B807-9BA56E4AE98A}" type="slidenum">
              <a:rPr lang="en-GB" smtClean="0"/>
              <a:t>‹#›</a:t>
            </a:fld>
            <a:endParaRPr lang="en-GB"/>
          </a:p>
        </p:txBody>
      </p:sp>
    </p:spTree>
    <p:extLst>
      <p:ext uri="{BB962C8B-B14F-4D97-AF65-F5344CB8AC3E}">
        <p14:creationId xmlns:p14="http://schemas.microsoft.com/office/powerpoint/2010/main" val="202120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8748A-8673-4F2F-90B6-410B168F2E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3D6E685-714C-4939-98BE-C4FECFF409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C75878E-427E-4DED-AC5A-6CAE45FAA8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E827A6-DF17-4843-86CC-BF93E31D1706}"/>
              </a:ext>
            </a:extLst>
          </p:cNvPr>
          <p:cNvSpPr>
            <a:spLocks noGrp="1"/>
          </p:cNvSpPr>
          <p:nvPr>
            <p:ph type="dt" sz="half" idx="10"/>
          </p:nvPr>
        </p:nvSpPr>
        <p:spPr/>
        <p:txBody>
          <a:bodyPr/>
          <a:lstStyle/>
          <a:p>
            <a:fld id="{F270C452-294D-41CC-8750-D47D6C331C37}" type="datetimeFigureOut">
              <a:rPr lang="en-GB" smtClean="0"/>
              <a:t>11/01/2022</a:t>
            </a:fld>
            <a:endParaRPr lang="en-GB"/>
          </a:p>
        </p:txBody>
      </p:sp>
      <p:sp>
        <p:nvSpPr>
          <p:cNvPr id="6" name="Footer Placeholder 5">
            <a:extLst>
              <a:ext uri="{FF2B5EF4-FFF2-40B4-BE49-F238E27FC236}">
                <a16:creationId xmlns:a16="http://schemas.microsoft.com/office/drawing/2014/main" id="{259F7E28-6DEB-450B-9FEA-F15DC1A520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FFC5BFE-B1C2-4B09-B40C-AB67345DCD6B}"/>
              </a:ext>
            </a:extLst>
          </p:cNvPr>
          <p:cNvSpPr>
            <a:spLocks noGrp="1"/>
          </p:cNvSpPr>
          <p:nvPr>
            <p:ph type="sldNum" sz="quarter" idx="12"/>
          </p:nvPr>
        </p:nvSpPr>
        <p:spPr/>
        <p:txBody>
          <a:bodyPr/>
          <a:lstStyle/>
          <a:p>
            <a:fld id="{1D7217D9-E942-4E91-B807-9BA56E4AE98A}" type="slidenum">
              <a:rPr lang="en-GB" smtClean="0"/>
              <a:t>‹#›</a:t>
            </a:fld>
            <a:endParaRPr lang="en-GB"/>
          </a:p>
        </p:txBody>
      </p:sp>
    </p:spTree>
    <p:extLst>
      <p:ext uri="{BB962C8B-B14F-4D97-AF65-F5344CB8AC3E}">
        <p14:creationId xmlns:p14="http://schemas.microsoft.com/office/powerpoint/2010/main" val="2904237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F43DE-5954-4C6F-B4ED-8364B3E0D7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64C5E35-8477-4032-B991-7E238AE528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EBF998D-6E92-413F-B8AD-8BE77CFB8B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DFCD44-51BF-4227-B80B-FC3AF54D87C0}"/>
              </a:ext>
            </a:extLst>
          </p:cNvPr>
          <p:cNvSpPr>
            <a:spLocks noGrp="1"/>
          </p:cNvSpPr>
          <p:nvPr>
            <p:ph type="dt" sz="half" idx="10"/>
          </p:nvPr>
        </p:nvSpPr>
        <p:spPr/>
        <p:txBody>
          <a:bodyPr/>
          <a:lstStyle/>
          <a:p>
            <a:fld id="{F270C452-294D-41CC-8750-D47D6C331C37}" type="datetimeFigureOut">
              <a:rPr lang="en-GB" smtClean="0"/>
              <a:t>11/01/2022</a:t>
            </a:fld>
            <a:endParaRPr lang="en-GB"/>
          </a:p>
        </p:txBody>
      </p:sp>
      <p:sp>
        <p:nvSpPr>
          <p:cNvPr id="6" name="Footer Placeholder 5">
            <a:extLst>
              <a:ext uri="{FF2B5EF4-FFF2-40B4-BE49-F238E27FC236}">
                <a16:creationId xmlns:a16="http://schemas.microsoft.com/office/drawing/2014/main" id="{440E8C55-D3F9-4435-9CD7-AAE55FAF91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0CFACD-B14F-4C5E-8439-A02E0FF1E4E8}"/>
              </a:ext>
            </a:extLst>
          </p:cNvPr>
          <p:cNvSpPr>
            <a:spLocks noGrp="1"/>
          </p:cNvSpPr>
          <p:nvPr>
            <p:ph type="sldNum" sz="quarter" idx="12"/>
          </p:nvPr>
        </p:nvSpPr>
        <p:spPr/>
        <p:txBody>
          <a:bodyPr/>
          <a:lstStyle/>
          <a:p>
            <a:fld id="{1D7217D9-E942-4E91-B807-9BA56E4AE98A}" type="slidenum">
              <a:rPr lang="en-GB" smtClean="0"/>
              <a:t>‹#›</a:t>
            </a:fld>
            <a:endParaRPr lang="en-GB"/>
          </a:p>
        </p:txBody>
      </p:sp>
    </p:spTree>
    <p:extLst>
      <p:ext uri="{BB962C8B-B14F-4D97-AF65-F5344CB8AC3E}">
        <p14:creationId xmlns:p14="http://schemas.microsoft.com/office/powerpoint/2010/main" val="2684089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834A80-9EBB-46D8-A70A-EA6D68BC3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749D175-90A0-49F1-BA3F-C09B738EDF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891B9F-6240-4C8B-B6A6-7D68361DA3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70C452-294D-41CC-8750-D47D6C331C37}" type="datetimeFigureOut">
              <a:rPr lang="en-GB" smtClean="0"/>
              <a:t>11/01/2022</a:t>
            </a:fld>
            <a:endParaRPr lang="en-GB"/>
          </a:p>
        </p:txBody>
      </p:sp>
      <p:sp>
        <p:nvSpPr>
          <p:cNvPr id="5" name="Footer Placeholder 4">
            <a:extLst>
              <a:ext uri="{FF2B5EF4-FFF2-40B4-BE49-F238E27FC236}">
                <a16:creationId xmlns:a16="http://schemas.microsoft.com/office/drawing/2014/main" id="{2E42C06D-76F2-448C-BC63-E7D4BA3CAD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30DD188-0BCD-465A-BDF4-F65D1687F0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217D9-E942-4E91-B807-9BA56E4AE98A}" type="slidenum">
              <a:rPr lang="en-GB" smtClean="0"/>
              <a:t>‹#›</a:t>
            </a:fld>
            <a:endParaRPr lang="en-GB"/>
          </a:p>
        </p:txBody>
      </p:sp>
    </p:spTree>
    <p:extLst>
      <p:ext uri="{BB962C8B-B14F-4D97-AF65-F5344CB8AC3E}">
        <p14:creationId xmlns:p14="http://schemas.microsoft.com/office/powerpoint/2010/main" val="750627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1C92F-29AA-4FA1-8AA6-011459AC4FC0}"/>
              </a:ext>
            </a:extLst>
          </p:cNvPr>
          <p:cNvSpPr>
            <a:spLocks noGrp="1"/>
          </p:cNvSpPr>
          <p:nvPr>
            <p:ph type="ctrTitle"/>
          </p:nvPr>
        </p:nvSpPr>
        <p:spPr>
          <a:xfrm>
            <a:off x="1524000" y="246063"/>
            <a:ext cx="9144000" cy="2387600"/>
          </a:xfrm>
        </p:spPr>
        <p:txBody>
          <a:bodyPr/>
          <a:lstStyle/>
          <a:p>
            <a:r>
              <a:rPr lang="en-GB" b="1" dirty="0"/>
              <a:t>The Story of Jonah</a:t>
            </a:r>
          </a:p>
        </p:txBody>
      </p:sp>
    </p:spTree>
    <p:extLst>
      <p:ext uri="{BB962C8B-B14F-4D97-AF65-F5344CB8AC3E}">
        <p14:creationId xmlns:p14="http://schemas.microsoft.com/office/powerpoint/2010/main" val="3065286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A4BBB4-7342-489B-9A92-6B2DEF61293C}"/>
              </a:ext>
            </a:extLst>
          </p:cNvPr>
          <p:cNvSpPr>
            <a:spLocks noGrp="1"/>
          </p:cNvSpPr>
          <p:nvPr>
            <p:ph idx="1"/>
          </p:nvPr>
        </p:nvSpPr>
        <p:spPr>
          <a:xfrm>
            <a:off x="533399" y="187324"/>
            <a:ext cx="11172825" cy="5178425"/>
          </a:xfrm>
        </p:spPr>
        <p:txBody>
          <a:bodyPr>
            <a:normAutofit fontScale="85000" lnSpcReduction="10000"/>
          </a:bodyPr>
          <a:lstStyle/>
          <a:p>
            <a:pPr marL="0" indent="0">
              <a:lnSpc>
                <a:spcPct val="100000"/>
              </a:lnSpc>
              <a:spcBef>
                <a:spcPts val="0"/>
              </a:spcBef>
              <a:buNone/>
            </a:pPr>
            <a:r>
              <a:rPr lang="en-GB" sz="4500" b="0" i="0" dirty="0">
                <a:solidFill>
                  <a:srgbClr val="000000"/>
                </a:solidFill>
                <a:effectLst/>
              </a:rPr>
              <a:t>When the sailors heard this, they were frightened, because Jonah had already told them he was running from the </a:t>
            </a:r>
            <a:r>
              <a:rPr lang="en-GB" sz="4500" b="0" i="0" cap="small" dirty="0">
                <a:solidFill>
                  <a:srgbClr val="000000"/>
                </a:solidFill>
                <a:effectLst/>
              </a:rPr>
              <a:t>Lord</a:t>
            </a:r>
            <a:r>
              <a:rPr lang="en-GB" sz="4500" b="0" i="0" dirty="0">
                <a:solidFill>
                  <a:srgbClr val="000000"/>
                </a:solidFill>
                <a:effectLst/>
              </a:rPr>
              <a:t>. Then they said, “Do you know what you have done?”</a:t>
            </a:r>
          </a:p>
          <a:p>
            <a:pPr marL="0" indent="0" algn="l">
              <a:lnSpc>
                <a:spcPct val="100000"/>
              </a:lnSpc>
              <a:spcBef>
                <a:spcPts val="0"/>
              </a:spcBef>
              <a:buNone/>
            </a:pPr>
            <a:r>
              <a:rPr lang="en-GB" sz="4500" b="0" i="0" dirty="0">
                <a:solidFill>
                  <a:srgbClr val="000000"/>
                </a:solidFill>
                <a:effectLst/>
              </a:rPr>
              <a:t>The storm kept getting worse, until finally the sailors asked him, “What should we do with you to make the sea calm down?”</a:t>
            </a:r>
          </a:p>
          <a:p>
            <a:pPr marL="0" indent="0" algn="l">
              <a:lnSpc>
                <a:spcPct val="100000"/>
              </a:lnSpc>
              <a:spcBef>
                <a:spcPts val="0"/>
              </a:spcBef>
              <a:buNone/>
            </a:pPr>
            <a:r>
              <a:rPr lang="en-GB" sz="4500" b="1" i="0" baseline="30000" dirty="0">
                <a:solidFill>
                  <a:srgbClr val="000000"/>
                </a:solidFill>
                <a:effectLst/>
              </a:rPr>
              <a:t> </a:t>
            </a:r>
            <a:r>
              <a:rPr lang="en-GB" sz="4500" b="0" i="0" dirty="0">
                <a:solidFill>
                  <a:srgbClr val="000000"/>
                </a:solidFill>
                <a:effectLst/>
              </a:rPr>
              <a:t>Jonah told them, “Throw me into the sea, and it will calm down. I’m the cause of this terrible storm.”</a:t>
            </a:r>
          </a:p>
          <a:p>
            <a:pPr marL="0" indent="0">
              <a:buNone/>
            </a:pPr>
            <a:endParaRPr lang="en-GB" dirty="0"/>
          </a:p>
        </p:txBody>
      </p:sp>
      <p:pic>
        <p:nvPicPr>
          <p:cNvPr id="4" name="Content Placeholder 4" descr="A picture containing helmet&#10;&#10;Description automatically generated">
            <a:extLst>
              <a:ext uri="{FF2B5EF4-FFF2-40B4-BE49-F238E27FC236}">
                <a16:creationId xmlns:a16="http://schemas.microsoft.com/office/drawing/2014/main" id="{6B8E417B-1435-4CCD-B3B9-45A39BEC25A1}"/>
              </a:ext>
            </a:extLst>
          </p:cNvPr>
          <p:cNvPicPr>
            <a:picLocks noChangeAspect="1"/>
          </p:cNvPicPr>
          <p:nvPr/>
        </p:nvPicPr>
        <p:blipFill rotWithShape="1">
          <a:blip r:embed="rId2">
            <a:extLst>
              <a:ext uri="{28A0092B-C50C-407E-A947-70E740481C1C}">
                <a14:useLocalDpi xmlns:a14="http://schemas.microsoft.com/office/drawing/2010/main" val="0"/>
              </a:ext>
            </a:extLst>
          </a:blip>
          <a:srcRect l="9091" t="9493"/>
          <a:stretch/>
        </p:blipFill>
        <p:spPr>
          <a:xfrm>
            <a:off x="9539112" y="5365750"/>
            <a:ext cx="2652887" cy="1492249"/>
          </a:xfrm>
          <a:prstGeom prst="rect">
            <a:avLst/>
          </a:prstGeom>
        </p:spPr>
      </p:pic>
    </p:spTree>
    <p:extLst>
      <p:ext uri="{BB962C8B-B14F-4D97-AF65-F5344CB8AC3E}">
        <p14:creationId xmlns:p14="http://schemas.microsoft.com/office/powerpoint/2010/main" val="1047819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A4BBB4-7342-489B-9A92-6B2DEF61293C}"/>
              </a:ext>
            </a:extLst>
          </p:cNvPr>
          <p:cNvSpPr>
            <a:spLocks noGrp="1"/>
          </p:cNvSpPr>
          <p:nvPr>
            <p:ph idx="1"/>
          </p:nvPr>
        </p:nvSpPr>
        <p:spPr>
          <a:xfrm>
            <a:off x="676275" y="339724"/>
            <a:ext cx="11334750" cy="6270625"/>
          </a:xfrm>
        </p:spPr>
        <p:txBody>
          <a:bodyPr>
            <a:normAutofit fontScale="62500" lnSpcReduction="20000"/>
          </a:bodyPr>
          <a:lstStyle/>
          <a:p>
            <a:pPr marL="0" indent="0" algn="l">
              <a:lnSpc>
                <a:spcPct val="120000"/>
              </a:lnSpc>
              <a:spcBef>
                <a:spcPts val="0"/>
              </a:spcBef>
              <a:buNone/>
            </a:pPr>
            <a:r>
              <a:rPr lang="en-GB" sz="5800" b="0" i="0" dirty="0">
                <a:solidFill>
                  <a:srgbClr val="000000"/>
                </a:solidFill>
                <a:effectLst/>
              </a:rPr>
              <a:t>The sailors tried their best to row to the shore. But they could not do it, and the storm kept getting worse every minute. So they prayed to the </a:t>
            </a:r>
            <a:r>
              <a:rPr lang="en-GB" sz="5800" b="0" i="0" cap="small" dirty="0">
                <a:solidFill>
                  <a:srgbClr val="000000"/>
                </a:solidFill>
                <a:effectLst/>
              </a:rPr>
              <a:t>Lord</a:t>
            </a:r>
            <a:r>
              <a:rPr lang="en-GB" sz="5800" b="0" i="0" dirty="0">
                <a:solidFill>
                  <a:srgbClr val="000000"/>
                </a:solidFill>
                <a:effectLst/>
              </a:rPr>
              <a:t>, “Please don’t let us drown for taking this man’s life. Don’t hold us guilty for killing an innocent man. All of this happened because you wanted it to.” Then they threw Jonah overboard, and the sea calmed down. The sailors were so terrified that they offered a sacrifice to the </a:t>
            </a:r>
            <a:r>
              <a:rPr lang="en-GB" sz="5800" b="0" i="0" cap="small" dirty="0">
                <a:solidFill>
                  <a:srgbClr val="000000"/>
                </a:solidFill>
                <a:effectLst/>
              </a:rPr>
              <a:t>Lord</a:t>
            </a:r>
            <a:r>
              <a:rPr lang="en-GB" sz="5800" b="0" i="0" dirty="0">
                <a:solidFill>
                  <a:srgbClr val="000000"/>
                </a:solidFill>
                <a:effectLst/>
              </a:rPr>
              <a:t> and made all kinds of promises.</a:t>
            </a:r>
          </a:p>
          <a:p>
            <a:pPr marL="0" indent="0">
              <a:buNone/>
            </a:pPr>
            <a:endParaRPr lang="en-GB" dirty="0"/>
          </a:p>
        </p:txBody>
      </p:sp>
      <p:pic>
        <p:nvPicPr>
          <p:cNvPr id="4" name="Content Placeholder 4" descr="A picture containing helmet&#10;&#10;Description automatically generated">
            <a:extLst>
              <a:ext uri="{FF2B5EF4-FFF2-40B4-BE49-F238E27FC236}">
                <a16:creationId xmlns:a16="http://schemas.microsoft.com/office/drawing/2014/main" id="{483D1EF2-E524-4CD5-93E5-48E15EC38D6C}"/>
              </a:ext>
            </a:extLst>
          </p:cNvPr>
          <p:cNvPicPr>
            <a:picLocks noChangeAspect="1"/>
          </p:cNvPicPr>
          <p:nvPr/>
        </p:nvPicPr>
        <p:blipFill rotWithShape="1">
          <a:blip r:embed="rId2">
            <a:extLst>
              <a:ext uri="{28A0092B-C50C-407E-A947-70E740481C1C}">
                <a14:useLocalDpi xmlns:a14="http://schemas.microsoft.com/office/drawing/2010/main" val="0"/>
              </a:ext>
            </a:extLst>
          </a:blip>
          <a:srcRect l="9091" t="9493"/>
          <a:stretch/>
        </p:blipFill>
        <p:spPr>
          <a:xfrm>
            <a:off x="9539112" y="5365750"/>
            <a:ext cx="2652887" cy="1492249"/>
          </a:xfrm>
          <a:prstGeom prst="rect">
            <a:avLst/>
          </a:prstGeom>
        </p:spPr>
      </p:pic>
    </p:spTree>
    <p:extLst>
      <p:ext uri="{BB962C8B-B14F-4D97-AF65-F5344CB8AC3E}">
        <p14:creationId xmlns:p14="http://schemas.microsoft.com/office/powerpoint/2010/main" val="3959194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A4BBB4-7342-489B-9A92-6B2DEF61293C}"/>
              </a:ext>
            </a:extLst>
          </p:cNvPr>
          <p:cNvSpPr>
            <a:spLocks noGrp="1"/>
          </p:cNvSpPr>
          <p:nvPr>
            <p:ph idx="1"/>
          </p:nvPr>
        </p:nvSpPr>
        <p:spPr>
          <a:xfrm>
            <a:off x="676275" y="339724"/>
            <a:ext cx="11334750" cy="6270625"/>
          </a:xfrm>
        </p:spPr>
        <p:txBody>
          <a:bodyPr>
            <a:normAutofit/>
          </a:bodyPr>
          <a:lstStyle/>
          <a:p>
            <a:pPr marL="0" indent="0" algn="l">
              <a:lnSpc>
                <a:spcPct val="120000"/>
              </a:lnSpc>
              <a:spcBef>
                <a:spcPts val="0"/>
              </a:spcBef>
              <a:buNone/>
            </a:pPr>
            <a:r>
              <a:rPr lang="en-GB" sz="5800" b="0" i="0" dirty="0">
                <a:solidFill>
                  <a:srgbClr val="000000"/>
                </a:solidFill>
                <a:effectLst/>
              </a:rPr>
              <a:t>The </a:t>
            </a:r>
            <a:r>
              <a:rPr lang="en-GB" sz="5800" b="0" i="0" cap="small" dirty="0">
                <a:solidFill>
                  <a:srgbClr val="000000"/>
                </a:solidFill>
                <a:effectLst/>
              </a:rPr>
              <a:t>Lord</a:t>
            </a:r>
            <a:r>
              <a:rPr lang="en-GB" sz="5800" b="0" i="0" dirty="0">
                <a:solidFill>
                  <a:srgbClr val="000000"/>
                </a:solidFill>
                <a:effectLst/>
              </a:rPr>
              <a:t> sent a big fish to swallow Jonah, and Jonah was inside the fish for three days and three nights.</a:t>
            </a:r>
          </a:p>
          <a:p>
            <a:pPr marL="0" indent="0">
              <a:buNone/>
            </a:pPr>
            <a:endParaRPr lang="en-GB" dirty="0"/>
          </a:p>
        </p:txBody>
      </p:sp>
      <p:pic>
        <p:nvPicPr>
          <p:cNvPr id="4" name="Content Placeholder 4" descr="A picture containing helmet&#10;&#10;Description automatically generated">
            <a:extLst>
              <a:ext uri="{FF2B5EF4-FFF2-40B4-BE49-F238E27FC236}">
                <a16:creationId xmlns:a16="http://schemas.microsoft.com/office/drawing/2014/main" id="{483D1EF2-E524-4CD5-93E5-48E15EC38D6C}"/>
              </a:ext>
            </a:extLst>
          </p:cNvPr>
          <p:cNvPicPr>
            <a:picLocks noChangeAspect="1"/>
          </p:cNvPicPr>
          <p:nvPr/>
        </p:nvPicPr>
        <p:blipFill rotWithShape="1">
          <a:blip r:embed="rId2">
            <a:extLst>
              <a:ext uri="{28A0092B-C50C-407E-A947-70E740481C1C}">
                <a14:useLocalDpi xmlns:a14="http://schemas.microsoft.com/office/drawing/2010/main" val="0"/>
              </a:ext>
            </a:extLst>
          </a:blip>
          <a:srcRect l="9091" t="9493"/>
          <a:stretch/>
        </p:blipFill>
        <p:spPr>
          <a:xfrm>
            <a:off x="3133724" y="3476029"/>
            <a:ext cx="5572125" cy="3134320"/>
          </a:xfrm>
          <a:prstGeom prst="rect">
            <a:avLst/>
          </a:prstGeom>
        </p:spPr>
      </p:pic>
    </p:spTree>
    <p:extLst>
      <p:ext uri="{BB962C8B-B14F-4D97-AF65-F5344CB8AC3E}">
        <p14:creationId xmlns:p14="http://schemas.microsoft.com/office/powerpoint/2010/main" val="967571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F5B197-EAD4-4CD8-A900-3A182AAD03D5}"/>
              </a:ext>
            </a:extLst>
          </p:cNvPr>
          <p:cNvSpPr>
            <a:spLocks noGrp="1"/>
          </p:cNvSpPr>
          <p:nvPr>
            <p:ph idx="1"/>
          </p:nvPr>
        </p:nvSpPr>
        <p:spPr>
          <a:xfrm>
            <a:off x="619125" y="454025"/>
            <a:ext cx="10515600" cy="4351338"/>
          </a:xfrm>
          <a:solidFill>
            <a:schemeClr val="accent6">
              <a:lumMod val="20000"/>
              <a:lumOff val="80000"/>
            </a:schemeClr>
          </a:solidFill>
        </p:spPr>
        <p:txBody>
          <a:bodyPr/>
          <a:lstStyle/>
          <a:p>
            <a:pPr marL="0" indent="0">
              <a:buNone/>
            </a:pPr>
            <a:r>
              <a:rPr lang="en-GB" sz="4000" dirty="0"/>
              <a:t>Jonah did what he wanted to do instead of what God had asked him </a:t>
            </a:r>
            <a:r>
              <a:rPr lang="en-GB" sz="4000"/>
              <a:t>to do; </a:t>
            </a:r>
            <a:r>
              <a:rPr lang="en-GB" sz="4000" dirty="0"/>
              <a:t>instead of what was right.</a:t>
            </a:r>
          </a:p>
          <a:p>
            <a:pPr marL="0" indent="0">
              <a:buNone/>
            </a:pPr>
            <a:endParaRPr lang="en-GB" dirty="0"/>
          </a:p>
          <a:p>
            <a:pPr marL="0" indent="0">
              <a:buNone/>
            </a:pPr>
            <a:r>
              <a:rPr lang="en-GB" sz="4000" b="1" dirty="0"/>
              <a:t>Why do you think Jonah ran away?</a:t>
            </a:r>
          </a:p>
          <a:p>
            <a:pPr marL="0" indent="0">
              <a:buNone/>
            </a:pPr>
            <a:r>
              <a:rPr lang="en-GB" sz="4000" b="1" dirty="0"/>
              <a:t>Do you think God still loved Jonah?</a:t>
            </a:r>
          </a:p>
        </p:txBody>
      </p:sp>
    </p:spTree>
    <p:extLst>
      <p:ext uri="{BB962C8B-B14F-4D97-AF65-F5344CB8AC3E}">
        <p14:creationId xmlns:p14="http://schemas.microsoft.com/office/powerpoint/2010/main" val="2477693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helmet&#10;&#10;Description automatically generated">
            <a:extLst>
              <a:ext uri="{FF2B5EF4-FFF2-40B4-BE49-F238E27FC236}">
                <a16:creationId xmlns:a16="http://schemas.microsoft.com/office/drawing/2014/main" id="{EB201AC5-E8BF-4278-A70A-A0A164A0C5DF}"/>
              </a:ext>
            </a:extLst>
          </p:cNvPr>
          <p:cNvPicPr>
            <a:picLocks noChangeAspect="1"/>
          </p:cNvPicPr>
          <p:nvPr/>
        </p:nvPicPr>
        <p:blipFill rotWithShape="1">
          <a:blip r:embed="rId2">
            <a:extLst>
              <a:ext uri="{28A0092B-C50C-407E-A947-70E740481C1C}">
                <a14:useLocalDpi xmlns:a14="http://schemas.microsoft.com/office/drawing/2010/main" val="0"/>
              </a:ext>
            </a:extLst>
          </a:blip>
          <a:srcRect l="9091" t="9493"/>
          <a:stretch/>
        </p:blipFill>
        <p:spPr>
          <a:xfrm>
            <a:off x="20" y="10"/>
            <a:ext cx="12191980" cy="6857990"/>
          </a:xfrm>
          <a:prstGeom prst="rect">
            <a:avLst/>
          </a:prstGeom>
        </p:spPr>
      </p:pic>
      <p:sp>
        <p:nvSpPr>
          <p:cNvPr id="16" name="Freeform: Shape 11">
            <a:extLst>
              <a:ext uri="{FF2B5EF4-FFF2-40B4-BE49-F238E27FC236}">
                <a16:creationId xmlns:a16="http://schemas.microsoft.com/office/drawing/2014/main" id="{E862BE82-D00D-42C1-BF16-93AA37870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3">
            <a:extLst>
              <a:ext uri="{FF2B5EF4-FFF2-40B4-BE49-F238E27FC236}">
                <a16:creationId xmlns:a16="http://schemas.microsoft.com/office/drawing/2014/main" id="{F6D92C2D-1D3D-4974-918C-06579FB354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50141" y="-2"/>
            <a:ext cx="5441859"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52A308C-2A39-482B-89FA-176FA2459807}"/>
              </a:ext>
            </a:extLst>
          </p:cNvPr>
          <p:cNvSpPr>
            <a:spLocks noGrp="1"/>
          </p:cNvSpPr>
          <p:nvPr>
            <p:ph type="title"/>
          </p:nvPr>
        </p:nvSpPr>
        <p:spPr>
          <a:xfrm>
            <a:off x="7851031" y="632990"/>
            <a:ext cx="4062643" cy="1043409"/>
          </a:xfrm>
        </p:spPr>
        <p:txBody>
          <a:bodyPr>
            <a:normAutofit/>
          </a:bodyPr>
          <a:lstStyle/>
          <a:p>
            <a:r>
              <a:rPr lang="en-GB" sz="3600" dirty="0"/>
              <a:t>Jonah Runs away</a:t>
            </a:r>
          </a:p>
        </p:txBody>
      </p:sp>
      <p:sp>
        <p:nvSpPr>
          <p:cNvPr id="18" name="Content Placeholder 8">
            <a:extLst>
              <a:ext uri="{FF2B5EF4-FFF2-40B4-BE49-F238E27FC236}">
                <a16:creationId xmlns:a16="http://schemas.microsoft.com/office/drawing/2014/main" id="{F3BFC8FC-194B-4B26-8B23-48F97F554369}"/>
              </a:ext>
            </a:extLst>
          </p:cNvPr>
          <p:cNvSpPr>
            <a:spLocks noGrp="1"/>
          </p:cNvSpPr>
          <p:nvPr>
            <p:ph idx="1"/>
          </p:nvPr>
        </p:nvSpPr>
        <p:spPr>
          <a:xfrm>
            <a:off x="7621031" y="1774372"/>
            <a:ext cx="4062642" cy="2754086"/>
          </a:xfrm>
        </p:spPr>
        <p:txBody>
          <a:bodyPr anchor="t">
            <a:normAutofit/>
          </a:bodyPr>
          <a:lstStyle/>
          <a:p>
            <a:endParaRPr lang="en-US" sz="1800"/>
          </a:p>
        </p:txBody>
      </p:sp>
    </p:spTree>
    <p:extLst>
      <p:ext uri="{BB962C8B-B14F-4D97-AF65-F5344CB8AC3E}">
        <p14:creationId xmlns:p14="http://schemas.microsoft.com/office/powerpoint/2010/main" val="1489931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candle&#10;&#10;Description automatically generated">
            <a:extLst>
              <a:ext uri="{FF2B5EF4-FFF2-40B4-BE49-F238E27FC236}">
                <a16:creationId xmlns:a16="http://schemas.microsoft.com/office/drawing/2014/main" id="{DC4134D2-F0F2-44C2-9786-123EE504BA85}"/>
              </a:ext>
            </a:extLst>
          </p:cNvPr>
          <p:cNvPicPr>
            <a:picLocks noChangeAspect="1"/>
          </p:cNvPicPr>
          <p:nvPr/>
        </p:nvPicPr>
        <p:blipFill rotWithShape="1">
          <a:blip r:embed="rId2">
            <a:extLst>
              <a:ext uri="{28A0092B-C50C-407E-A947-70E740481C1C}">
                <a14:useLocalDpi xmlns:a14="http://schemas.microsoft.com/office/drawing/2010/main" val="0"/>
              </a:ext>
            </a:extLst>
          </a:blip>
          <a:srcRect l="9091" t="7151" b="34407"/>
          <a:stretch/>
        </p:blipFill>
        <p:spPr>
          <a:xfrm>
            <a:off x="20" y="10"/>
            <a:ext cx="12191980" cy="6857990"/>
          </a:xfrm>
          <a:prstGeom prst="rect">
            <a:avLst/>
          </a:prstGeom>
        </p:spPr>
      </p:pic>
      <p:sp>
        <p:nvSpPr>
          <p:cNvPr id="12" name="Freeform: Shape 11">
            <a:extLst>
              <a:ext uri="{FF2B5EF4-FFF2-40B4-BE49-F238E27FC236}">
                <a16:creationId xmlns:a16="http://schemas.microsoft.com/office/drawing/2014/main" id="{E862BE82-D00D-42C1-BF16-93AA37870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F6D92C2D-1D3D-4974-918C-06579FB354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50141" y="-2"/>
            <a:ext cx="5441859"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9C6963F-FB5B-4B58-BE6C-67D8078A0874}"/>
              </a:ext>
            </a:extLst>
          </p:cNvPr>
          <p:cNvSpPr>
            <a:spLocks noGrp="1"/>
          </p:cNvSpPr>
          <p:nvPr>
            <p:ph type="title"/>
          </p:nvPr>
        </p:nvSpPr>
        <p:spPr>
          <a:xfrm>
            <a:off x="7851031" y="632990"/>
            <a:ext cx="4062643" cy="1043409"/>
          </a:xfrm>
        </p:spPr>
        <p:txBody>
          <a:bodyPr>
            <a:noAutofit/>
          </a:bodyPr>
          <a:lstStyle/>
          <a:p>
            <a:r>
              <a:rPr lang="en-GB" sz="4000" dirty="0"/>
              <a:t>We light our candle for worship</a:t>
            </a:r>
          </a:p>
        </p:txBody>
      </p:sp>
    </p:spTree>
    <p:extLst>
      <p:ext uri="{BB962C8B-B14F-4D97-AF65-F5344CB8AC3E}">
        <p14:creationId xmlns:p14="http://schemas.microsoft.com/office/powerpoint/2010/main" val="109688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candle&#10;&#10;Description automatically generated">
            <a:extLst>
              <a:ext uri="{FF2B5EF4-FFF2-40B4-BE49-F238E27FC236}">
                <a16:creationId xmlns:a16="http://schemas.microsoft.com/office/drawing/2014/main" id="{DC4134D2-F0F2-44C2-9786-123EE504BA85}"/>
              </a:ext>
            </a:extLst>
          </p:cNvPr>
          <p:cNvPicPr>
            <a:picLocks noChangeAspect="1"/>
          </p:cNvPicPr>
          <p:nvPr/>
        </p:nvPicPr>
        <p:blipFill rotWithShape="1">
          <a:blip r:embed="rId2">
            <a:extLst>
              <a:ext uri="{28A0092B-C50C-407E-A947-70E740481C1C}">
                <a14:useLocalDpi xmlns:a14="http://schemas.microsoft.com/office/drawing/2010/main" val="0"/>
              </a:ext>
            </a:extLst>
          </a:blip>
          <a:srcRect l="9091" t="7151" b="34407"/>
          <a:stretch/>
        </p:blipFill>
        <p:spPr>
          <a:xfrm>
            <a:off x="20" y="10"/>
            <a:ext cx="12191980" cy="6857990"/>
          </a:xfrm>
          <a:prstGeom prst="rect">
            <a:avLst/>
          </a:prstGeom>
        </p:spPr>
      </p:pic>
      <p:sp>
        <p:nvSpPr>
          <p:cNvPr id="2" name="Title 1">
            <a:extLst>
              <a:ext uri="{FF2B5EF4-FFF2-40B4-BE49-F238E27FC236}">
                <a16:creationId xmlns:a16="http://schemas.microsoft.com/office/drawing/2014/main" id="{79C6963F-FB5B-4B58-BE6C-67D8078A0874}"/>
              </a:ext>
            </a:extLst>
          </p:cNvPr>
          <p:cNvSpPr>
            <a:spLocks noGrp="1"/>
          </p:cNvSpPr>
          <p:nvPr>
            <p:ph type="title"/>
          </p:nvPr>
        </p:nvSpPr>
        <p:spPr>
          <a:xfrm>
            <a:off x="7851031" y="632990"/>
            <a:ext cx="4062643" cy="1043409"/>
          </a:xfrm>
        </p:spPr>
        <p:txBody>
          <a:bodyPr>
            <a:noAutofit/>
          </a:bodyPr>
          <a:lstStyle/>
          <a:p>
            <a:r>
              <a:rPr lang="en-GB" sz="4000" dirty="0"/>
              <a:t>We light our candle for worship</a:t>
            </a:r>
          </a:p>
        </p:txBody>
      </p:sp>
      <p:sp>
        <p:nvSpPr>
          <p:cNvPr id="3" name="TextBox 2">
            <a:extLst>
              <a:ext uri="{FF2B5EF4-FFF2-40B4-BE49-F238E27FC236}">
                <a16:creationId xmlns:a16="http://schemas.microsoft.com/office/drawing/2014/main" id="{0E1E6306-1468-4223-B7AE-7DF41CA25405}"/>
              </a:ext>
            </a:extLst>
          </p:cNvPr>
          <p:cNvSpPr txBox="1"/>
          <p:nvPr/>
        </p:nvSpPr>
        <p:spPr>
          <a:xfrm>
            <a:off x="5019675" y="632990"/>
            <a:ext cx="5867400" cy="2862322"/>
          </a:xfrm>
          <a:prstGeom prst="rect">
            <a:avLst/>
          </a:prstGeom>
          <a:noFill/>
        </p:spPr>
        <p:txBody>
          <a:bodyPr wrap="square" rtlCol="0">
            <a:spAutoFit/>
          </a:bodyPr>
          <a:lstStyle/>
          <a:p>
            <a:r>
              <a:rPr lang="en-GB" sz="6000" dirty="0">
                <a:solidFill>
                  <a:schemeClr val="bg1"/>
                </a:solidFill>
              </a:rPr>
              <a:t>The Lord is here</a:t>
            </a:r>
          </a:p>
          <a:p>
            <a:r>
              <a:rPr lang="en-GB" sz="6000" dirty="0">
                <a:solidFill>
                  <a:schemeClr val="bg1"/>
                </a:solidFill>
              </a:rPr>
              <a:t>His Spirit is with us</a:t>
            </a:r>
          </a:p>
        </p:txBody>
      </p:sp>
    </p:spTree>
    <p:extLst>
      <p:ext uri="{BB962C8B-B14F-4D97-AF65-F5344CB8AC3E}">
        <p14:creationId xmlns:p14="http://schemas.microsoft.com/office/powerpoint/2010/main" val="734683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A91BC-AB34-4D6C-AB0D-65628882E13B}"/>
              </a:ext>
            </a:extLst>
          </p:cNvPr>
          <p:cNvSpPr>
            <a:spLocks noGrp="1"/>
          </p:cNvSpPr>
          <p:nvPr>
            <p:ph type="title"/>
          </p:nvPr>
        </p:nvSpPr>
        <p:spPr>
          <a:xfrm>
            <a:off x="609600" y="222250"/>
            <a:ext cx="10515600" cy="1325563"/>
          </a:xfrm>
        </p:spPr>
        <p:txBody>
          <a:bodyPr/>
          <a:lstStyle/>
          <a:p>
            <a:r>
              <a:rPr lang="en-GB" dirty="0"/>
              <a:t>Question to begin</a:t>
            </a:r>
          </a:p>
        </p:txBody>
      </p:sp>
      <p:sp>
        <p:nvSpPr>
          <p:cNvPr id="3" name="Content Placeholder 2">
            <a:extLst>
              <a:ext uri="{FF2B5EF4-FFF2-40B4-BE49-F238E27FC236}">
                <a16:creationId xmlns:a16="http://schemas.microsoft.com/office/drawing/2014/main" id="{1EC5D9E7-78CA-4C1F-B093-C98296AA29FB}"/>
              </a:ext>
            </a:extLst>
          </p:cNvPr>
          <p:cNvSpPr>
            <a:spLocks noGrp="1"/>
          </p:cNvSpPr>
          <p:nvPr>
            <p:ph idx="1"/>
          </p:nvPr>
        </p:nvSpPr>
        <p:spPr/>
        <p:txBody>
          <a:bodyPr>
            <a:normAutofit fontScale="70000" lnSpcReduction="20000"/>
          </a:bodyPr>
          <a:lstStyle/>
          <a:p>
            <a:pPr marL="0" indent="0" algn="l" rtl="0">
              <a:lnSpc>
                <a:spcPct val="120000"/>
              </a:lnSpc>
              <a:spcBef>
                <a:spcPts val="0"/>
              </a:spcBef>
              <a:buNone/>
            </a:pPr>
            <a:r>
              <a:rPr lang="en-GB" sz="3600" b="1" i="0" dirty="0">
                <a:solidFill>
                  <a:srgbClr val="222222"/>
                </a:solidFill>
                <a:effectLst/>
                <a:latin typeface="Lucida Sans Unicode" panose="020B0602030504020204" pitchFamily="34" charset="0"/>
              </a:rPr>
              <a:t>Which would you rather do?</a:t>
            </a:r>
            <a:br>
              <a:rPr lang="en-GB" sz="3600" b="1" i="0" dirty="0">
                <a:solidFill>
                  <a:srgbClr val="222222"/>
                </a:solidFill>
                <a:effectLst/>
                <a:latin typeface="Lucida Sans Unicode" panose="020B0602030504020204" pitchFamily="34" charset="0"/>
              </a:rPr>
            </a:br>
            <a:br>
              <a:rPr lang="en-GB" sz="3600" b="1" i="0" dirty="0">
                <a:solidFill>
                  <a:srgbClr val="222222"/>
                </a:solidFill>
                <a:effectLst/>
                <a:latin typeface="Lucida Sans Unicode" panose="020B0602030504020204" pitchFamily="34" charset="0"/>
              </a:rPr>
            </a:br>
            <a:r>
              <a:rPr lang="en-GB" sz="3600" b="1" i="0" dirty="0">
                <a:solidFill>
                  <a:srgbClr val="222222"/>
                </a:solidFill>
                <a:effectLst/>
                <a:latin typeface="Lucida Sans Unicode" panose="020B0602030504020204" pitchFamily="34" charset="0"/>
              </a:rPr>
              <a:t>Help with the washing up OR play with your friends?</a:t>
            </a:r>
          </a:p>
          <a:p>
            <a:pPr marL="0" indent="0" algn="l" rtl="0">
              <a:lnSpc>
                <a:spcPct val="120000"/>
              </a:lnSpc>
              <a:spcBef>
                <a:spcPts val="0"/>
              </a:spcBef>
              <a:buNone/>
            </a:pPr>
            <a:endParaRPr lang="en-GB" sz="3600" b="1" i="0" dirty="0">
              <a:solidFill>
                <a:srgbClr val="222222"/>
              </a:solidFill>
              <a:effectLst/>
              <a:latin typeface="Lucida Sans Unicode" panose="020B0602030504020204" pitchFamily="34" charset="0"/>
            </a:endParaRPr>
          </a:p>
          <a:p>
            <a:pPr marL="0" indent="0" algn="l" rtl="0">
              <a:lnSpc>
                <a:spcPct val="120000"/>
              </a:lnSpc>
              <a:spcBef>
                <a:spcPts val="0"/>
              </a:spcBef>
              <a:buNone/>
            </a:pPr>
            <a:r>
              <a:rPr lang="en-GB" sz="3600" b="1" i="0" dirty="0">
                <a:solidFill>
                  <a:srgbClr val="222222"/>
                </a:solidFill>
                <a:effectLst/>
                <a:latin typeface="Lucida Sans Unicode" panose="020B0602030504020204" pitchFamily="34" charset="0"/>
              </a:rPr>
              <a:t>Do your reading practice OR watch your favourite TV programme?</a:t>
            </a:r>
          </a:p>
          <a:p>
            <a:pPr marL="0" indent="0" algn="l" rtl="0">
              <a:lnSpc>
                <a:spcPct val="120000"/>
              </a:lnSpc>
              <a:spcBef>
                <a:spcPts val="0"/>
              </a:spcBef>
              <a:buNone/>
            </a:pPr>
            <a:endParaRPr lang="en-GB" sz="3600" b="1" i="0" dirty="0">
              <a:solidFill>
                <a:srgbClr val="222222"/>
              </a:solidFill>
              <a:effectLst/>
              <a:latin typeface="Lucida Sans Unicode" panose="020B0602030504020204" pitchFamily="34" charset="0"/>
            </a:endParaRPr>
          </a:p>
          <a:p>
            <a:pPr marL="0" indent="0" algn="l" rtl="0">
              <a:lnSpc>
                <a:spcPct val="120000"/>
              </a:lnSpc>
              <a:spcBef>
                <a:spcPts val="0"/>
              </a:spcBef>
              <a:buNone/>
            </a:pPr>
            <a:r>
              <a:rPr lang="en-GB" sz="3600" b="1" i="0" dirty="0">
                <a:solidFill>
                  <a:srgbClr val="222222"/>
                </a:solidFill>
                <a:effectLst/>
                <a:latin typeface="Lucida Sans Unicode" panose="020B0602030504020204" pitchFamily="34" charset="0"/>
              </a:rPr>
              <a:t>Go shopping in the supermarket OR play football in the park?</a:t>
            </a:r>
            <a:br>
              <a:rPr lang="en-GB" sz="3600" b="1" i="0" dirty="0">
                <a:solidFill>
                  <a:srgbClr val="222222"/>
                </a:solidFill>
                <a:effectLst/>
                <a:latin typeface="Lucida Sans Unicode" panose="020B0602030504020204" pitchFamily="34" charset="0"/>
              </a:rPr>
            </a:br>
            <a:br>
              <a:rPr lang="en-GB" sz="3600" b="1" i="0" dirty="0">
                <a:solidFill>
                  <a:srgbClr val="222222"/>
                </a:solidFill>
                <a:effectLst/>
                <a:latin typeface="Lucida Sans Unicode" panose="020B0602030504020204" pitchFamily="34" charset="0"/>
              </a:rPr>
            </a:br>
            <a:r>
              <a:rPr lang="en-GB" sz="3600" b="1" i="0" dirty="0">
                <a:solidFill>
                  <a:srgbClr val="222222"/>
                </a:solidFill>
                <a:effectLst/>
                <a:latin typeface="Lucida Sans Unicode" panose="020B0602030504020204" pitchFamily="34" charset="0"/>
              </a:rPr>
              <a:t>Should we always do what we want?</a:t>
            </a:r>
          </a:p>
          <a:p>
            <a:pPr marL="0" indent="0">
              <a:buNone/>
            </a:pPr>
            <a:endParaRPr lang="en-GB" dirty="0"/>
          </a:p>
        </p:txBody>
      </p:sp>
    </p:spTree>
    <p:extLst>
      <p:ext uri="{BB962C8B-B14F-4D97-AF65-F5344CB8AC3E}">
        <p14:creationId xmlns:p14="http://schemas.microsoft.com/office/powerpoint/2010/main" val="1022641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helmet&#10;&#10;Description automatically generated">
            <a:extLst>
              <a:ext uri="{FF2B5EF4-FFF2-40B4-BE49-F238E27FC236}">
                <a16:creationId xmlns:a16="http://schemas.microsoft.com/office/drawing/2014/main" id="{EB201AC5-E8BF-4278-A70A-A0A164A0C5DF}"/>
              </a:ext>
            </a:extLst>
          </p:cNvPr>
          <p:cNvPicPr>
            <a:picLocks noChangeAspect="1"/>
          </p:cNvPicPr>
          <p:nvPr/>
        </p:nvPicPr>
        <p:blipFill rotWithShape="1">
          <a:blip r:embed="rId2">
            <a:extLst>
              <a:ext uri="{28A0092B-C50C-407E-A947-70E740481C1C}">
                <a14:useLocalDpi xmlns:a14="http://schemas.microsoft.com/office/drawing/2010/main" val="0"/>
              </a:ext>
            </a:extLst>
          </a:blip>
          <a:srcRect l="9091" t="9493"/>
          <a:stretch/>
        </p:blipFill>
        <p:spPr>
          <a:xfrm>
            <a:off x="20" y="10"/>
            <a:ext cx="12191980" cy="6857990"/>
          </a:xfrm>
          <a:prstGeom prst="rect">
            <a:avLst/>
          </a:prstGeom>
        </p:spPr>
      </p:pic>
      <p:sp>
        <p:nvSpPr>
          <p:cNvPr id="2" name="Title 1">
            <a:extLst>
              <a:ext uri="{FF2B5EF4-FFF2-40B4-BE49-F238E27FC236}">
                <a16:creationId xmlns:a16="http://schemas.microsoft.com/office/drawing/2014/main" id="{752A308C-2A39-482B-89FA-176FA2459807}"/>
              </a:ext>
            </a:extLst>
          </p:cNvPr>
          <p:cNvSpPr>
            <a:spLocks noGrp="1"/>
          </p:cNvSpPr>
          <p:nvPr>
            <p:ph type="title"/>
          </p:nvPr>
        </p:nvSpPr>
        <p:spPr>
          <a:xfrm>
            <a:off x="7851031" y="632990"/>
            <a:ext cx="4062643" cy="1043409"/>
          </a:xfrm>
        </p:spPr>
        <p:txBody>
          <a:bodyPr>
            <a:normAutofit/>
          </a:bodyPr>
          <a:lstStyle/>
          <a:p>
            <a:r>
              <a:rPr lang="en-GB" sz="3600" dirty="0"/>
              <a:t>Jonah Runs away</a:t>
            </a:r>
          </a:p>
        </p:txBody>
      </p:sp>
      <p:sp>
        <p:nvSpPr>
          <p:cNvPr id="18" name="Content Placeholder 8">
            <a:extLst>
              <a:ext uri="{FF2B5EF4-FFF2-40B4-BE49-F238E27FC236}">
                <a16:creationId xmlns:a16="http://schemas.microsoft.com/office/drawing/2014/main" id="{F3BFC8FC-194B-4B26-8B23-48F97F554369}"/>
              </a:ext>
            </a:extLst>
          </p:cNvPr>
          <p:cNvSpPr>
            <a:spLocks noGrp="1"/>
          </p:cNvSpPr>
          <p:nvPr>
            <p:ph idx="1"/>
          </p:nvPr>
        </p:nvSpPr>
        <p:spPr>
          <a:xfrm>
            <a:off x="7621031" y="1774372"/>
            <a:ext cx="4062642" cy="2754086"/>
          </a:xfrm>
        </p:spPr>
        <p:txBody>
          <a:bodyPr anchor="t">
            <a:normAutofit/>
          </a:bodyPr>
          <a:lstStyle/>
          <a:p>
            <a:endParaRPr lang="en-US" sz="1800" dirty="0"/>
          </a:p>
        </p:txBody>
      </p:sp>
    </p:spTree>
    <p:extLst>
      <p:ext uri="{BB962C8B-B14F-4D97-AF65-F5344CB8AC3E}">
        <p14:creationId xmlns:p14="http://schemas.microsoft.com/office/powerpoint/2010/main" val="3098713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63447-2F39-4F0C-8319-693B4661AFC7}"/>
              </a:ext>
            </a:extLst>
          </p:cNvPr>
          <p:cNvSpPr>
            <a:spLocks noGrp="1"/>
          </p:cNvSpPr>
          <p:nvPr>
            <p:ph type="title"/>
          </p:nvPr>
        </p:nvSpPr>
        <p:spPr/>
        <p:txBody>
          <a:bodyPr/>
          <a:lstStyle/>
          <a:p>
            <a:r>
              <a:rPr lang="en-GB" dirty="0"/>
              <a:t>Jonah Part 1 – Jonah Runs away</a:t>
            </a:r>
          </a:p>
        </p:txBody>
      </p:sp>
      <p:sp>
        <p:nvSpPr>
          <p:cNvPr id="3" name="Content Placeholder 2">
            <a:extLst>
              <a:ext uri="{FF2B5EF4-FFF2-40B4-BE49-F238E27FC236}">
                <a16:creationId xmlns:a16="http://schemas.microsoft.com/office/drawing/2014/main" id="{A1A4BBB4-7342-489B-9A92-6B2DEF61293C}"/>
              </a:ext>
            </a:extLst>
          </p:cNvPr>
          <p:cNvSpPr>
            <a:spLocks noGrp="1"/>
          </p:cNvSpPr>
          <p:nvPr>
            <p:ph idx="1"/>
          </p:nvPr>
        </p:nvSpPr>
        <p:spPr>
          <a:xfrm>
            <a:off x="838200" y="1492250"/>
            <a:ext cx="10515600" cy="4351338"/>
          </a:xfrm>
        </p:spPr>
        <p:txBody>
          <a:bodyPr>
            <a:normAutofit/>
          </a:bodyPr>
          <a:lstStyle/>
          <a:p>
            <a:pPr marL="0" indent="0" algn="l">
              <a:lnSpc>
                <a:spcPct val="100000"/>
              </a:lnSpc>
              <a:spcBef>
                <a:spcPts val="0"/>
              </a:spcBef>
              <a:buNone/>
            </a:pPr>
            <a:r>
              <a:rPr lang="en-GB" sz="3900" b="0" i="0" dirty="0">
                <a:solidFill>
                  <a:srgbClr val="000000"/>
                </a:solidFill>
                <a:effectLst/>
              </a:rPr>
              <a:t>One day the </a:t>
            </a:r>
            <a:r>
              <a:rPr lang="en-GB" sz="3900" b="0" i="0" cap="small" dirty="0">
                <a:solidFill>
                  <a:srgbClr val="000000"/>
                </a:solidFill>
                <a:effectLst/>
              </a:rPr>
              <a:t>Lord</a:t>
            </a:r>
            <a:r>
              <a:rPr lang="en-GB" sz="3900" b="0" i="0" dirty="0">
                <a:solidFill>
                  <a:srgbClr val="000000"/>
                </a:solidFill>
                <a:effectLst/>
              </a:rPr>
              <a:t> told Jonah, to go to the great city of Nineveh and say to the people, “The </a:t>
            </a:r>
            <a:r>
              <a:rPr lang="en-GB" sz="3900" b="0" i="0" cap="small" dirty="0">
                <a:solidFill>
                  <a:srgbClr val="000000"/>
                </a:solidFill>
                <a:effectLst/>
              </a:rPr>
              <a:t>Lord</a:t>
            </a:r>
            <a:r>
              <a:rPr lang="en-GB" sz="3900" b="0" i="0" dirty="0">
                <a:solidFill>
                  <a:srgbClr val="000000"/>
                </a:solidFill>
                <a:effectLst/>
              </a:rPr>
              <a:t> has seen your terrible sins. You are doomed!”</a:t>
            </a:r>
          </a:p>
          <a:p>
            <a:pPr marL="0" indent="0" algn="l">
              <a:lnSpc>
                <a:spcPct val="100000"/>
              </a:lnSpc>
              <a:spcBef>
                <a:spcPts val="0"/>
              </a:spcBef>
              <a:buNone/>
            </a:pPr>
            <a:r>
              <a:rPr lang="en-GB" sz="3900" b="0" i="0" dirty="0">
                <a:solidFill>
                  <a:srgbClr val="000000"/>
                </a:solidFill>
                <a:effectLst/>
              </a:rPr>
              <a:t>Instead, Jonah ran from the </a:t>
            </a:r>
            <a:r>
              <a:rPr lang="en-GB" sz="3900" b="0" i="0" cap="small" dirty="0">
                <a:solidFill>
                  <a:srgbClr val="000000"/>
                </a:solidFill>
                <a:effectLst/>
              </a:rPr>
              <a:t>Lord</a:t>
            </a:r>
            <a:r>
              <a:rPr lang="en-GB" sz="3900" b="0" i="0" dirty="0">
                <a:solidFill>
                  <a:srgbClr val="000000"/>
                </a:solidFill>
                <a:effectLst/>
              </a:rPr>
              <a:t>. He went to the seaport of Joppa and bought a ticket on a ship that was going to Spain. Then he got on the ship and sailed away to escape.</a:t>
            </a:r>
          </a:p>
          <a:p>
            <a:pPr marL="0" indent="0">
              <a:buNone/>
            </a:pPr>
            <a:endParaRPr lang="en-GB" dirty="0"/>
          </a:p>
        </p:txBody>
      </p:sp>
      <p:pic>
        <p:nvPicPr>
          <p:cNvPr id="4" name="Content Placeholder 4" descr="A picture containing helmet&#10;&#10;Description automatically generated">
            <a:extLst>
              <a:ext uri="{FF2B5EF4-FFF2-40B4-BE49-F238E27FC236}">
                <a16:creationId xmlns:a16="http://schemas.microsoft.com/office/drawing/2014/main" id="{5AF21B05-99CD-4CB0-BB00-18A324ED6593}"/>
              </a:ext>
            </a:extLst>
          </p:cNvPr>
          <p:cNvPicPr>
            <a:picLocks noChangeAspect="1"/>
          </p:cNvPicPr>
          <p:nvPr/>
        </p:nvPicPr>
        <p:blipFill rotWithShape="1">
          <a:blip r:embed="rId2">
            <a:extLst>
              <a:ext uri="{28A0092B-C50C-407E-A947-70E740481C1C}">
                <a14:useLocalDpi xmlns:a14="http://schemas.microsoft.com/office/drawing/2010/main" val="0"/>
              </a:ext>
            </a:extLst>
          </a:blip>
          <a:srcRect l="9091" t="9493"/>
          <a:stretch/>
        </p:blipFill>
        <p:spPr>
          <a:xfrm>
            <a:off x="9539112" y="5365750"/>
            <a:ext cx="2652887" cy="1492249"/>
          </a:xfrm>
          <a:prstGeom prst="rect">
            <a:avLst/>
          </a:prstGeom>
        </p:spPr>
      </p:pic>
    </p:spTree>
    <p:extLst>
      <p:ext uri="{BB962C8B-B14F-4D97-AF65-F5344CB8AC3E}">
        <p14:creationId xmlns:p14="http://schemas.microsoft.com/office/powerpoint/2010/main" val="4077363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A4BBB4-7342-489B-9A92-6B2DEF61293C}"/>
              </a:ext>
            </a:extLst>
          </p:cNvPr>
          <p:cNvSpPr>
            <a:spLocks noGrp="1"/>
          </p:cNvSpPr>
          <p:nvPr>
            <p:ph idx="1"/>
          </p:nvPr>
        </p:nvSpPr>
        <p:spPr>
          <a:xfrm>
            <a:off x="504825" y="311150"/>
            <a:ext cx="11201400" cy="6413500"/>
          </a:xfrm>
        </p:spPr>
        <p:txBody>
          <a:bodyPr>
            <a:normAutofit fontScale="47500" lnSpcReduction="20000"/>
          </a:bodyPr>
          <a:lstStyle/>
          <a:p>
            <a:pPr marL="0" indent="0" algn="l">
              <a:lnSpc>
                <a:spcPct val="120000"/>
              </a:lnSpc>
              <a:spcBef>
                <a:spcPts val="0"/>
              </a:spcBef>
              <a:buNone/>
            </a:pPr>
            <a:r>
              <a:rPr lang="en-GB" sz="7600" b="0" i="0" dirty="0">
                <a:solidFill>
                  <a:srgbClr val="000000"/>
                </a:solidFill>
                <a:effectLst/>
              </a:rPr>
              <a:t>But the </a:t>
            </a:r>
            <a:r>
              <a:rPr lang="en-GB" sz="7600" b="0" i="0" cap="small" dirty="0">
                <a:solidFill>
                  <a:srgbClr val="000000"/>
                </a:solidFill>
                <a:effectLst/>
              </a:rPr>
              <a:t>Lord</a:t>
            </a:r>
            <a:r>
              <a:rPr lang="en-GB" sz="7600" b="0" i="0" dirty="0">
                <a:solidFill>
                  <a:srgbClr val="000000"/>
                </a:solidFill>
                <a:effectLst/>
              </a:rPr>
              <a:t> made a strong wind blow, and such a bad storm came up that the ship was about to be broken to pieces. The sailors were frightened, and they all started praying to their gods. They even threw the ship’s cargo overboard to make the ship lighter.</a:t>
            </a:r>
          </a:p>
          <a:p>
            <a:pPr marL="0" indent="0" algn="l">
              <a:lnSpc>
                <a:spcPct val="120000"/>
              </a:lnSpc>
              <a:spcBef>
                <a:spcPts val="0"/>
              </a:spcBef>
              <a:buNone/>
            </a:pPr>
            <a:r>
              <a:rPr lang="en-GB" sz="7600" b="0" i="0" dirty="0">
                <a:solidFill>
                  <a:srgbClr val="000000"/>
                </a:solidFill>
                <a:effectLst/>
              </a:rPr>
              <a:t>All this time, Jonah was down below deck, sound asleep. The ship’s captain went to him and said, “How can you sleep at a time like this? Get up and pray to your God! Maybe he will have pity on us and keep us from drowning.”</a:t>
            </a:r>
          </a:p>
          <a:p>
            <a:pPr marL="0" indent="0">
              <a:buNone/>
            </a:pPr>
            <a:endParaRPr lang="en-GB" dirty="0"/>
          </a:p>
        </p:txBody>
      </p:sp>
      <p:pic>
        <p:nvPicPr>
          <p:cNvPr id="6" name="Content Placeholder 4" descr="A picture containing helmet&#10;&#10;Description automatically generated">
            <a:extLst>
              <a:ext uri="{FF2B5EF4-FFF2-40B4-BE49-F238E27FC236}">
                <a16:creationId xmlns:a16="http://schemas.microsoft.com/office/drawing/2014/main" id="{C445A03D-32EC-4F14-A352-C57A10D083E5}"/>
              </a:ext>
            </a:extLst>
          </p:cNvPr>
          <p:cNvPicPr>
            <a:picLocks noChangeAspect="1"/>
          </p:cNvPicPr>
          <p:nvPr/>
        </p:nvPicPr>
        <p:blipFill rotWithShape="1">
          <a:blip r:embed="rId2">
            <a:extLst>
              <a:ext uri="{28A0092B-C50C-407E-A947-70E740481C1C}">
                <a14:useLocalDpi xmlns:a14="http://schemas.microsoft.com/office/drawing/2010/main" val="0"/>
              </a:ext>
            </a:extLst>
          </a:blip>
          <a:srcRect l="9091" t="9493"/>
          <a:stretch/>
        </p:blipFill>
        <p:spPr>
          <a:xfrm>
            <a:off x="9539112" y="5365750"/>
            <a:ext cx="2652887" cy="1492249"/>
          </a:xfrm>
          <a:prstGeom prst="rect">
            <a:avLst/>
          </a:prstGeom>
        </p:spPr>
      </p:pic>
    </p:spTree>
    <p:extLst>
      <p:ext uri="{BB962C8B-B14F-4D97-AF65-F5344CB8AC3E}">
        <p14:creationId xmlns:p14="http://schemas.microsoft.com/office/powerpoint/2010/main" val="1102453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A4BBB4-7342-489B-9A92-6B2DEF61293C}"/>
              </a:ext>
            </a:extLst>
          </p:cNvPr>
          <p:cNvSpPr>
            <a:spLocks noGrp="1"/>
          </p:cNvSpPr>
          <p:nvPr>
            <p:ph idx="1"/>
          </p:nvPr>
        </p:nvSpPr>
        <p:spPr>
          <a:xfrm>
            <a:off x="171450" y="311149"/>
            <a:ext cx="11753850" cy="6546850"/>
          </a:xfrm>
        </p:spPr>
        <p:txBody>
          <a:bodyPr>
            <a:normAutofit fontScale="85000" lnSpcReduction="20000"/>
          </a:bodyPr>
          <a:lstStyle/>
          <a:p>
            <a:pPr marL="0" indent="0">
              <a:lnSpc>
                <a:spcPct val="120000"/>
              </a:lnSpc>
              <a:spcBef>
                <a:spcPts val="0"/>
              </a:spcBef>
              <a:buNone/>
            </a:pPr>
            <a:r>
              <a:rPr lang="en-GB" sz="4800" b="0" i="0" dirty="0">
                <a:solidFill>
                  <a:srgbClr val="000000"/>
                </a:solidFill>
                <a:effectLst/>
              </a:rPr>
              <a:t>Finally, the sailors got together and said, “Let’s ask our gods to show us who caused all this trouble.” It turned out to be Jonah.</a:t>
            </a:r>
          </a:p>
          <a:p>
            <a:pPr marL="0" indent="0" algn="l">
              <a:lnSpc>
                <a:spcPct val="120000"/>
              </a:lnSpc>
              <a:spcBef>
                <a:spcPts val="0"/>
              </a:spcBef>
              <a:buNone/>
            </a:pPr>
            <a:r>
              <a:rPr lang="en-GB" sz="4500" b="0" i="0" dirty="0">
                <a:solidFill>
                  <a:srgbClr val="000000"/>
                </a:solidFill>
                <a:effectLst/>
              </a:rPr>
              <a:t>They started asking him, “Are you the one who brought all this trouble on us? What business are you in? Where do you come from? What is your country? Who are your people?”</a:t>
            </a:r>
          </a:p>
          <a:p>
            <a:pPr marL="0" indent="0" algn="l">
              <a:lnSpc>
                <a:spcPct val="120000"/>
              </a:lnSpc>
              <a:spcBef>
                <a:spcPts val="0"/>
              </a:spcBef>
              <a:buNone/>
            </a:pPr>
            <a:r>
              <a:rPr lang="en-GB" sz="4500" b="0" i="0" dirty="0">
                <a:solidFill>
                  <a:srgbClr val="000000"/>
                </a:solidFill>
                <a:effectLst/>
              </a:rPr>
              <a:t>Jonah answered, “I’m a Hebrew, and I worship the </a:t>
            </a:r>
            <a:r>
              <a:rPr lang="en-GB" sz="4500" b="0" i="0" cap="small" dirty="0">
                <a:solidFill>
                  <a:srgbClr val="000000"/>
                </a:solidFill>
                <a:effectLst/>
              </a:rPr>
              <a:t>Lord</a:t>
            </a:r>
            <a:r>
              <a:rPr lang="en-GB" sz="4500" b="0" i="0" dirty="0">
                <a:solidFill>
                  <a:srgbClr val="000000"/>
                </a:solidFill>
                <a:effectLst/>
              </a:rPr>
              <a:t> God of heaven, who made the sea and the dry land.”</a:t>
            </a:r>
          </a:p>
          <a:p>
            <a:pPr marL="0" indent="0">
              <a:buNone/>
            </a:pPr>
            <a:endParaRPr lang="en-GB" dirty="0"/>
          </a:p>
        </p:txBody>
      </p:sp>
    </p:spTree>
    <p:extLst>
      <p:ext uri="{BB962C8B-B14F-4D97-AF65-F5344CB8AC3E}">
        <p14:creationId xmlns:p14="http://schemas.microsoft.com/office/powerpoint/2010/main" val="3632004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620</Words>
  <Application>Microsoft Office PowerPoint</Application>
  <PresentationFormat>Widescreen</PresentationFormat>
  <Paragraphs>30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Lucida Sans Unicode</vt:lpstr>
      <vt:lpstr>Office Theme</vt:lpstr>
      <vt:lpstr>The Story of Jonah</vt:lpstr>
      <vt:lpstr>Jonah Runs away</vt:lpstr>
      <vt:lpstr>We light our candle for worship</vt:lpstr>
      <vt:lpstr>We light our candle for worship</vt:lpstr>
      <vt:lpstr>Question to begin</vt:lpstr>
      <vt:lpstr>Jonah Runs away</vt:lpstr>
      <vt:lpstr>Jonah Part 1 – Jonah Runs away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Noble</dc:creator>
  <cp:lastModifiedBy>Stephen Noble</cp:lastModifiedBy>
  <cp:revision>1</cp:revision>
  <cp:lastPrinted>2022-01-11T15:39:30Z</cp:lastPrinted>
  <dcterms:created xsi:type="dcterms:W3CDTF">2022-01-11T15:02:14Z</dcterms:created>
  <dcterms:modified xsi:type="dcterms:W3CDTF">2022-01-11T15:47:44Z</dcterms:modified>
</cp:coreProperties>
</file>