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i8jhTSLxZKrIHRDbtQ+vzLellW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2c9c4e2d9babe9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2c9c4e2d9babe9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62c9c4e2d9babe9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2c9c4e2d9babe9_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2c9c4e2d9babe9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62c9c4e2d9babe9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2c9c4e2d9babe9_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62c9c4e2d9babe9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62c9c4e2d9babe9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2c9c4e2d9babe9_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62c9c4e2d9babe9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62c9c4e2d9babe9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2c9c4e2d9babe9_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2c9c4e2d9babe9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162c9c4e2d9babe9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2c9c4e2d9babe9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62c9c4e2d9babe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62c9c4e2d9babe9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2c9c4e2d9babe9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2c9c4e2d9babe9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62c9c4e2d9babe9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2c9c4e2d9babe9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62c9c4e2d9babe9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62c9c4e2d9babe9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64" y="692696"/>
            <a:ext cx="2088232" cy="254718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23528" y="3356992"/>
            <a:ext cx="849495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GB" sz="7200" u="none" cap="none" strike="noStrike">
                <a:solidFill>
                  <a:srgbClr val="53575C"/>
                </a:solidFill>
                <a:latin typeface="Arial"/>
                <a:ea typeface="Arial"/>
                <a:cs typeface="Arial"/>
                <a:sym typeface="Arial"/>
              </a:rPr>
              <a:t>Believe and Achieve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rgbClr val="E5B8B7"/>
                </a:solidFill>
                <a:latin typeface="Arial"/>
                <a:ea typeface="Arial"/>
                <a:cs typeface="Arial"/>
                <a:sym typeface="Arial"/>
              </a:rPr>
              <a:t>Love.Respect.Friendship</a:t>
            </a:r>
            <a:endParaRPr b="1" i="0" sz="5400" u="none" cap="none" strike="noStrike">
              <a:solidFill>
                <a:srgbClr val="E5B8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162c9c4e2d9babe9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38425" cy="46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62c9c4e2d9babe9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41500" cy="45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162c9c4e2d9babe9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55775" cy="54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162c9c4e2d9babe9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62c9c4e2d9babe9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50" y="0"/>
            <a:ext cx="51434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62c9c4e2d9babe9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7863" y="0"/>
            <a:ext cx="618827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62c9c4e2d9babe9_40"/>
          <p:cNvSpPr txBox="1"/>
          <p:nvPr/>
        </p:nvSpPr>
        <p:spPr>
          <a:xfrm>
            <a:off x="1477875" y="629241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How can we make sure our school is just and fair?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2c9c4e2d9babe9_3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62c9c4e2d9babe9_33"/>
          <p:cNvSpPr txBox="1"/>
          <p:nvPr>
            <p:ph idx="1" type="subTitle"/>
          </p:nvPr>
        </p:nvSpPr>
        <p:spPr>
          <a:xfrm>
            <a:off x="1270119" y="1140864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The Lord is here…</a:t>
            </a:r>
            <a:endParaRPr/>
          </a:p>
        </p:txBody>
      </p:sp>
      <p:pic>
        <p:nvPicPr>
          <p:cNvPr id="97" name="Google Shape;97;g162c9c4e2d9babe9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36267"/>
            <a:ext cx="6400800" cy="4269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244113" y="1070250"/>
            <a:ext cx="5832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GB" sz="88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Rosa Parks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4213" y="400526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Eagle flying silhouette isolated on white Vector Image" id="104" name="Google Shape;104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494506"/>
            <a:ext cx="2773313" cy="2333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560972" y="2901432"/>
            <a:ext cx="8152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Taught us perseverance, positivity and leadership. 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0157" y="3817800"/>
            <a:ext cx="1967369" cy="28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1125538"/>
            <a:ext cx="3943350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5003800" y="1341438"/>
            <a:ext cx="3744913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Rosa Parks believed in a world where </a:t>
            </a:r>
            <a:r>
              <a:rPr b="1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</a:t>
            </a: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b="1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white </a:t>
            </a: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communities could live and work </a:t>
            </a:r>
            <a:r>
              <a:rPr b="1" i="0" lang="en-GB" sz="36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45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/>
          <p:nvPr/>
        </p:nvSpPr>
        <p:spPr>
          <a:xfrm>
            <a:off x="-15877" y="-171450"/>
            <a:ext cx="3851275" cy="702945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251520" y="1052736"/>
            <a:ext cx="288032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rgbClr val="53575C"/>
                </a:solidFill>
                <a:latin typeface="Arial"/>
                <a:ea typeface="Arial"/>
                <a:cs typeface="Arial"/>
                <a:sym typeface="Arial"/>
              </a:rPr>
              <a:t>For those that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rgbClr val="53575C"/>
                </a:solidFill>
                <a:latin typeface="Arial"/>
                <a:ea typeface="Arial"/>
                <a:cs typeface="Arial"/>
                <a:sym typeface="Arial"/>
              </a:rPr>
              <a:t>wait upon the Lord</a:t>
            </a:r>
            <a:endParaRPr b="0" i="0" sz="5400" u="none" cap="none" strike="noStrike">
              <a:solidFill>
                <a:srgbClr val="53575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2c9c4e2d9babe9_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62c9c4e2d9babe9_0"/>
          <p:cNvSpPr txBox="1"/>
          <p:nvPr>
            <p:ph idx="1" type="subTitle"/>
          </p:nvPr>
        </p:nvSpPr>
        <p:spPr>
          <a:xfrm>
            <a:off x="1371600" y="1258368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Justice.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To make fair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For everything to </a:t>
            </a:r>
            <a:r>
              <a:rPr lang="en-GB"/>
              <a:t>be even.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To be equal….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Today we will look at….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2c9c4e2d9babe9_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62c9c4e2d9babe9_6"/>
          <p:cNvSpPr txBox="1"/>
          <p:nvPr>
            <p:ph idx="1" type="body"/>
          </p:nvPr>
        </p:nvSpPr>
        <p:spPr>
          <a:xfrm>
            <a:off x="861182" y="599349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Fairness. </a:t>
            </a:r>
            <a:endParaRPr/>
          </a:p>
        </p:txBody>
      </p:sp>
      <p:pic>
        <p:nvPicPr>
          <p:cNvPr id="140" name="Google Shape;140;g162c9c4e2d9babe9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47" y="274322"/>
            <a:ext cx="3876700" cy="62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162c9c4e2d9babe9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765150" cy="51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2011-03-13T11:46:53Z</dcterms:created>
  <dc:creator>Claire</dc:creator>
</cp:coreProperties>
</file>